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8"/>
  </p:notesMasterIdLst>
  <p:handoutMasterIdLst>
    <p:handoutMasterId r:id="rId49"/>
  </p:handoutMasterIdLst>
  <p:sldIdLst>
    <p:sldId id="332" r:id="rId2"/>
    <p:sldId id="339" r:id="rId3"/>
    <p:sldId id="354" r:id="rId4"/>
    <p:sldId id="355" r:id="rId5"/>
    <p:sldId id="356" r:id="rId6"/>
    <p:sldId id="336" r:id="rId7"/>
    <p:sldId id="368" r:id="rId8"/>
    <p:sldId id="256" r:id="rId9"/>
    <p:sldId id="357" r:id="rId10"/>
    <p:sldId id="358" r:id="rId11"/>
    <p:sldId id="273" r:id="rId12"/>
    <p:sldId id="341" r:id="rId13"/>
    <p:sldId id="353" r:id="rId14"/>
    <p:sldId id="359" r:id="rId15"/>
    <p:sldId id="277" r:id="rId16"/>
    <p:sldId id="342" r:id="rId17"/>
    <p:sldId id="360" r:id="rId18"/>
    <p:sldId id="278" r:id="rId19"/>
    <p:sldId id="343" r:id="rId20"/>
    <p:sldId id="361" r:id="rId21"/>
    <p:sldId id="362" r:id="rId22"/>
    <p:sldId id="308" r:id="rId23"/>
    <p:sldId id="279" r:id="rId24"/>
    <p:sldId id="344" r:id="rId25"/>
    <p:sldId id="345" r:id="rId26"/>
    <p:sldId id="363" r:id="rId27"/>
    <p:sldId id="337" r:id="rId28"/>
    <p:sldId id="346" r:id="rId29"/>
    <p:sldId id="364" r:id="rId30"/>
    <p:sldId id="281" r:id="rId31"/>
    <p:sldId id="347" r:id="rId32"/>
    <p:sldId id="367" r:id="rId33"/>
    <p:sldId id="282" r:id="rId34"/>
    <p:sldId id="348" r:id="rId35"/>
    <p:sldId id="366" r:id="rId36"/>
    <p:sldId id="298" r:id="rId37"/>
    <p:sldId id="283" r:id="rId38"/>
    <p:sldId id="349" r:id="rId39"/>
    <p:sldId id="338" r:id="rId40"/>
    <p:sldId id="286" r:id="rId41"/>
    <p:sldId id="350" r:id="rId42"/>
    <p:sldId id="287" r:id="rId43"/>
    <p:sldId id="351" r:id="rId44"/>
    <p:sldId id="310" r:id="rId45"/>
    <p:sldId id="306" r:id="rId46"/>
    <p:sldId id="352" r:id="rId47"/>
  </p:sldIdLst>
  <p:sldSz cx="15544800" cy="100584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283112-CC94-4EBE-8C4E-336417B79644}">
          <p14:sldIdLst>
            <p14:sldId id="332"/>
            <p14:sldId id="339"/>
            <p14:sldId id="354"/>
            <p14:sldId id="355"/>
            <p14:sldId id="356"/>
            <p14:sldId id="336"/>
            <p14:sldId id="368"/>
            <p14:sldId id="256"/>
            <p14:sldId id="357"/>
            <p14:sldId id="358"/>
            <p14:sldId id="273"/>
            <p14:sldId id="341"/>
            <p14:sldId id="353"/>
            <p14:sldId id="359"/>
            <p14:sldId id="277"/>
            <p14:sldId id="342"/>
            <p14:sldId id="360"/>
            <p14:sldId id="278"/>
            <p14:sldId id="343"/>
            <p14:sldId id="361"/>
            <p14:sldId id="362"/>
            <p14:sldId id="308"/>
            <p14:sldId id="279"/>
            <p14:sldId id="344"/>
            <p14:sldId id="345"/>
            <p14:sldId id="363"/>
            <p14:sldId id="337"/>
            <p14:sldId id="346"/>
            <p14:sldId id="364"/>
            <p14:sldId id="281"/>
            <p14:sldId id="347"/>
            <p14:sldId id="367"/>
            <p14:sldId id="282"/>
            <p14:sldId id="348"/>
            <p14:sldId id="366"/>
            <p14:sldId id="298"/>
            <p14:sldId id="283"/>
            <p14:sldId id="349"/>
            <p14:sldId id="338"/>
            <p14:sldId id="286"/>
            <p14:sldId id="350"/>
            <p14:sldId id="287"/>
            <p14:sldId id="351"/>
            <p14:sldId id="310"/>
            <p14:sldId id="306"/>
            <p14:sldId id="352"/>
          </p14:sldIdLst>
        </p14:section>
      </p14:sectionLst>
    </p:ext>
    <p:ext uri="{EFAFB233-063F-42B5-8137-9DF3F51BA10A}">
      <p15:sldGuideLst xmlns:p15="http://schemas.microsoft.com/office/powerpoint/2012/main">
        <p15:guide id="1" orient="horz" pos="3168" userDrawn="1">
          <p15:clr>
            <a:srgbClr val="A4A3A4"/>
          </p15:clr>
        </p15:guide>
        <p15:guide id="2" pos="48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ddes, Nicole" initials="GN" lastIdx="12" clrIdx="0"/>
  <p:cmAuthor id="2" name="Ismat Ali" initials="IA" lastIdx="42" clrIdx="1"/>
  <p:cmAuthor id="3" name="Ismat Ali" initials="IA [2]" lastIdx="1" clrIdx="2"/>
  <p:cmAuthor id="4" name="Ismat Ali" initials="IA [3]" lastIdx="1" clrIdx="3"/>
  <p:cmAuthor id="5" name="Ismat Ali" initials="IA [4]" lastIdx="1" clrIdx="4"/>
  <p:cmAuthor id="6" name="Ismat Ali" initials="IA [5]" lastIdx="1" clrIdx="5"/>
  <p:cmAuthor id="7" name="Ismat Ali" initials="IA [6]" lastIdx="1" clrIdx="6"/>
  <p:cmAuthor id="8" name="Ismat Ali" initials="IA [7]" lastIdx="1" clrIdx="7"/>
  <p:cmAuthor id="9" name="Ismat Ali" initials="IA [8]" lastIdx="1" clrIdx="8"/>
  <p:cmAuthor id="10" name="Ismat Ali" initials="IA [9]" lastIdx="1" clrIdx="9"/>
  <p:cmAuthor id="11" name="Ismat Ali" initials="IA [10]" lastIdx="1" clrIdx="10"/>
  <p:cmAuthor id="12" name="Ismat Ali" initials="IA [11]" lastIdx="1" clrIdx="11"/>
  <p:cmAuthor id="13" name="Ismat Ali" initials="IA [12]" lastIdx="1" clrIdx="12"/>
  <p:cmAuthor id="14" name="Ismat Ali" initials="IA [13]" lastIdx="1" clrIdx="13"/>
  <p:cmAuthor id="15" name="Ismat Ali" initials="IA [14]" lastIdx="1" clrIdx="14"/>
  <p:cmAuthor id="16" name="Ismat Ali" initials="IA [15]" lastIdx="1" clrIdx="15"/>
  <p:cmAuthor id="17" name="Khalid Aziz" initials="KA" lastIdx="26" clrIdx="16"/>
  <p:cmAuthor id="18" name="Nalini Singhal" initials="" lastIdx="22"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6600"/>
    <a:srgbClr val="4F81BD"/>
    <a:srgbClr val="996600"/>
    <a:srgbClr val="6600CC"/>
    <a:srgbClr val="008080"/>
    <a:srgbClr val="CC0000"/>
    <a:srgbClr val="D2DEEF"/>
    <a:srgbClr val="EAEFF7"/>
    <a:srgbClr val="7CB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90" autoAdjust="0"/>
    <p:restoredTop sz="95405" autoAdjust="0"/>
  </p:normalViewPr>
  <p:slideViewPr>
    <p:cSldViewPr showGuides="1">
      <p:cViewPr varScale="1">
        <p:scale>
          <a:sx n="59" d="100"/>
          <a:sy n="59" d="100"/>
        </p:scale>
        <p:origin x="1116" y="84"/>
      </p:cViewPr>
      <p:guideLst>
        <p:guide orient="horz" pos="3168"/>
        <p:guide pos="4897"/>
      </p:guideLst>
    </p:cSldViewPr>
  </p:slideViewPr>
  <p:notesTextViewPr>
    <p:cViewPr>
      <p:scale>
        <a:sx n="3" d="2"/>
        <a:sy n="3" d="2"/>
      </p:scale>
      <p:origin x="0" y="0"/>
    </p:cViewPr>
  </p:notesTextViewPr>
  <p:sorterViewPr>
    <p:cViewPr>
      <p:scale>
        <a:sx n="100" d="100"/>
        <a:sy n="100" d="100"/>
      </p:scale>
      <p:origin x="0" y="-56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7C350-FF99-41C1-A970-7C870230B9B4}" type="doc">
      <dgm:prSet loTypeId="urn:microsoft.com/office/officeart/2005/8/layout/cycle8" loCatId="cycle" qsTypeId="urn:microsoft.com/office/officeart/2005/8/quickstyle/simple1" qsCatId="simple" csTypeId="urn:microsoft.com/office/officeart/2005/8/colors/accent1_2" csCatId="accent1" phldr="1"/>
      <dgm:spPr/>
    </dgm:pt>
    <dgm:pt modelId="{B660ED75-EEE7-4210-B22B-61011BD8127C}">
      <dgm:prSet phldrT="[Text]"/>
      <dgm:spPr>
        <a:solidFill>
          <a:srgbClr val="CD7371"/>
        </a:solidFill>
      </dgm:spPr>
      <dgm:t>
        <a:bodyPr/>
        <a:lstStyle/>
        <a:p>
          <a:r>
            <a:rPr lang="fa-IR" b="1" dirty="0"/>
            <a:t>اجرا</a:t>
          </a:r>
          <a:endParaRPr lang="en-US" b="1" dirty="0"/>
        </a:p>
      </dgm:t>
    </dgm:pt>
    <dgm:pt modelId="{8BC84DDB-E0B1-4E23-9C3A-FEDBC160E317}" type="parTrans" cxnId="{8DDA054C-59EA-426E-9025-B832268E6C50}">
      <dgm:prSet/>
      <dgm:spPr/>
      <dgm:t>
        <a:bodyPr/>
        <a:lstStyle/>
        <a:p>
          <a:endParaRPr lang="en-US"/>
        </a:p>
      </dgm:t>
    </dgm:pt>
    <dgm:pt modelId="{20294EE5-89D9-4908-A291-22F2DC7D74F7}" type="sibTrans" cxnId="{8DDA054C-59EA-426E-9025-B832268E6C50}">
      <dgm:prSet/>
      <dgm:spPr/>
      <dgm:t>
        <a:bodyPr/>
        <a:lstStyle/>
        <a:p>
          <a:endParaRPr lang="en-US"/>
        </a:p>
      </dgm:t>
    </dgm:pt>
    <dgm:pt modelId="{46BD8171-C9F3-4A61-B37D-26C972E28BFA}">
      <dgm:prSet phldrT="[Text]"/>
      <dgm:spPr>
        <a:solidFill>
          <a:srgbClr val="82302E"/>
        </a:solidFill>
      </dgm:spPr>
      <dgm:t>
        <a:bodyPr/>
        <a:lstStyle/>
        <a:p>
          <a:r>
            <a:rPr lang="fa-IR" b="1" dirty="0"/>
            <a:t>عمل</a:t>
          </a:r>
          <a:endParaRPr lang="en-US" b="1" dirty="0"/>
        </a:p>
      </dgm:t>
    </dgm:pt>
    <dgm:pt modelId="{E6FEF828-BD43-456E-8207-8C965EF5DE51}" type="parTrans" cxnId="{D9AA7767-53C0-410B-B096-8DC264E07FA2}">
      <dgm:prSet/>
      <dgm:spPr/>
      <dgm:t>
        <a:bodyPr/>
        <a:lstStyle/>
        <a:p>
          <a:endParaRPr lang="en-US"/>
        </a:p>
      </dgm:t>
    </dgm:pt>
    <dgm:pt modelId="{E7DAF8A4-ECF1-4CB2-97A5-E3B21941D143}" type="sibTrans" cxnId="{D9AA7767-53C0-410B-B096-8DC264E07FA2}">
      <dgm:prSet/>
      <dgm:spPr/>
      <dgm:t>
        <a:bodyPr/>
        <a:lstStyle/>
        <a:p>
          <a:endParaRPr lang="en-US"/>
        </a:p>
      </dgm:t>
    </dgm:pt>
    <dgm:pt modelId="{4DE1482F-44C2-4BB0-A4D5-6EC509E3CB21}">
      <dgm:prSet phldrT="[Text]"/>
      <dgm:spPr>
        <a:solidFill>
          <a:srgbClr val="C00000"/>
        </a:solidFill>
      </dgm:spPr>
      <dgm:t>
        <a:bodyPr/>
        <a:lstStyle/>
        <a:p>
          <a:r>
            <a:rPr lang="fa-IR" b="1" dirty="0"/>
            <a:t>برنامه ریزی</a:t>
          </a:r>
          <a:endParaRPr lang="en-US" b="1" dirty="0"/>
        </a:p>
      </dgm:t>
    </dgm:pt>
    <dgm:pt modelId="{C0A0CC2C-2BE8-4BAC-B993-63BD983628CC}" type="parTrans" cxnId="{B22B2274-A271-47DE-AC99-0B690DC171C1}">
      <dgm:prSet/>
      <dgm:spPr/>
      <dgm:t>
        <a:bodyPr/>
        <a:lstStyle/>
        <a:p>
          <a:endParaRPr lang="en-US"/>
        </a:p>
      </dgm:t>
    </dgm:pt>
    <dgm:pt modelId="{6B25284B-5A8B-4186-BA8E-083E64A35F06}" type="sibTrans" cxnId="{B22B2274-A271-47DE-AC99-0B690DC171C1}">
      <dgm:prSet/>
      <dgm:spPr/>
      <dgm:t>
        <a:bodyPr/>
        <a:lstStyle/>
        <a:p>
          <a:endParaRPr lang="en-US"/>
        </a:p>
      </dgm:t>
    </dgm:pt>
    <dgm:pt modelId="{035297DC-A8A4-4723-8AF0-88DB26CF3100}">
      <dgm:prSet/>
      <dgm:spPr>
        <a:solidFill>
          <a:srgbClr val="E2ADAC"/>
        </a:solidFill>
      </dgm:spPr>
      <dgm:t>
        <a:bodyPr/>
        <a:lstStyle/>
        <a:p>
          <a:r>
            <a:rPr lang="fa-IR" b="1" dirty="0"/>
            <a:t>مطالعه</a:t>
          </a:r>
          <a:endParaRPr lang="en-US" b="1" dirty="0"/>
        </a:p>
      </dgm:t>
    </dgm:pt>
    <dgm:pt modelId="{719765C3-893B-4E87-A860-5796F2526805}" type="parTrans" cxnId="{BD2C874F-DF0C-46E0-A638-24EE572D6A8B}">
      <dgm:prSet/>
      <dgm:spPr/>
      <dgm:t>
        <a:bodyPr/>
        <a:lstStyle/>
        <a:p>
          <a:endParaRPr lang="en-US"/>
        </a:p>
      </dgm:t>
    </dgm:pt>
    <dgm:pt modelId="{CBD9E3D2-D8D0-4683-A1D6-9A56A7F07A7A}" type="sibTrans" cxnId="{BD2C874F-DF0C-46E0-A638-24EE572D6A8B}">
      <dgm:prSet/>
      <dgm:spPr/>
      <dgm:t>
        <a:bodyPr/>
        <a:lstStyle/>
        <a:p>
          <a:endParaRPr lang="en-US"/>
        </a:p>
      </dgm:t>
    </dgm:pt>
    <dgm:pt modelId="{74658538-D80C-4321-A355-DB7F784CA372}" type="pres">
      <dgm:prSet presAssocID="{9FA7C350-FF99-41C1-A970-7C870230B9B4}" presName="compositeShape" presStyleCnt="0">
        <dgm:presLayoutVars>
          <dgm:chMax val="7"/>
          <dgm:dir/>
          <dgm:resizeHandles val="exact"/>
        </dgm:presLayoutVars>
      </dgm:prSet>
      <dgm:spPr/>
    </dgm:pt>
    <dgm:pt modelId="{DAA1D3A8-1268-402A-A48C-60D7AA9AC994}" type="pres">
      <dgm:prSet presAssocID="{9FA7C350-FF99-41C1-A970-7C870230B9B4}" presName="wedge1" presStyleLbl="node1" presStyleIdx="0" presStyleCnt="4"/>
      <dgm:spPr/>
    </dgm:pt>
    <dgm:pt modelId="{F7BE0166-940D-47B7-A78E-E3985AFC6D46}" type="pres">
      <dgm:prSet presAssocID="{9FA7C350-FF99-41C1-A970-7C870230B9B4}" presName="dummy1a" presStyleCnt="0"/>
      <dgm:spPr/>
    </dgm:pt>
    <dgm:pt modelId="{3F303C46-CA2B-47CD-BBDA-9F19FFB4A4BE}" type="pres">
      <dgm:prSet presAssocID="{9FA7C350-FF99-41C1-A970-7C870230B9B4}" presName="dummy1b" presStyleCnt="0"/>
      <dgm:spPr/>
    </dgm:pt>
    <dgm:pt modelId="{E76445C9-3250-4D67-8BEB-F84011413D0A}" type="pres">
      <dgm:prSet presAssocID="{9FA7C350-FF99-41C1-A970-7C870230B9B4}" presName="wedge1Tx" presStyleLbl="node1" presStyleIdx="0" presStyleCnt="4">
        <dgm:presLayoutVars>
          <dgm:chMax val="0"/>
          <dgm:chPref val="0"/>
          <dgm:bulletEnabled val="1"/>
        </dgm:presLayoutVars>
      </dgm:prSet>
      <dgm:spPr/>
    </dgm:pt>
    <dgm:pt modelId="{C45642E4-0CE5-478C-9637-BCC5559351FB}" type="pres">
      <dgm:prSet presAssocID="{9FA7C350-FF99-41C1-A970-7C870230B9B4}" presName="wedge2" presStyleLbl="node1" presStyleIdx="1" presStyleCnt="4"/>
      <dgm:spPr/>
    </dgm:pt>
    <dgm:pt modelId="{DE024D65-3D3D-4FCC-BFFF-523062847DFB}" type="pres">
      <dgm:prSet presAssocID="{9FA7C350-FF99-41C1-A970-7C870230B9B4}" presName="dummy2a" presStyleCnt="0"/>
      <dgm:spPr/>
    </dgm:pt>
    <dgm:pt modelId="{D198963A-4EFF-4675-B8EF-48FAF49B3989}" type="pres">
      <dgm:prSet presAssocID="{9FA7C350-FF99-41C1-A970-7C870230B9B4}" presName="dummy2b" presStyleCnt="0"/>
      <dgm:spPr/>
    </dgm:pt>
    <dgm:pt modelId="{5897A9B3-ABAA-4816-8116-F0AAB37D6AB6}" type="pres">
      <dgm:prSet presAssocID="{9FA7C350-FF99-41C1-A970-7C870230B9B4}" presName="wedge2Tx" presStyleLbl="node1" presStyleIdx="1" presStyleCnt="4">
        <dgm:presLayoutVars>
          <dgm:chMax val="0"/>
          <dgm:chPref val="0"/>
          <dgm:bulletEnabled val="1"/>
        </dgm:presLayoutVars>
      </dgm:prSet>
      <dgm:spPr/>
    </dgm:pt>
    <dgm:pt modelId="{F28B796A-4FEF-4F98-81FB-97267DAD9303}" type="pres">
      <dgm:prSet presAssocID="{9FA7C350-FF99-41C1-A970-7C870230B9B4}" presName="wedge3" presStyleLbl="node1" presStyleIdx="2" presStyleCnt="4"/>
      <dgm:spPr/>
    </dgm:pt>
    <dgm:pt modelId="{7213C78B-7C11-4CCE-A8FB-6245D6478488}" type="pres">
      <dgm:prSet presAssocID="{9FA7C350-FF99-41C1-A970-7C870230B9B4}" presName="dummy3a" presStyleCnt="0"/>
      <dgm:spPr/>
    </dgm:pt>
    <dgm:pt modelId="{EECEC917-0C0C-473F-B38E-1E12DA7D9596}" type="pres">
      <dgm:prSet presAssocID="{9FA7C350-FF99-41C1-A970-7C870230B9B4}" presName="dummy3b" presStyleCnt="0"/>
      <dgm:spPr/>
    </dgm:pt>
    <dgm:pt modelId="{1E5A8442-CFD8-4701-8EAC-B750A50302B0}" type="pres">
      <dgm:prSet presAssocID="{9FA7C350-FF99-41C1-A970-7C870230B9B4}" presName="wedge3Tx" presStyleLbl="node1" presStyleIdx="2" presStyleCnt="4">
        <dgm:presLayoutVars>
          <dgm:chMax val="0"/>
          <dgm:chPref val="0"/>
          <dgm:bulletEnabled val="1"/>
        </dgm:presLayoutVars>
      </dgm:prSet>
      <dgm:spPr/>
    </dgm:pt>
    <dgm:pt modelId="{5F8F253A-EE3A-4610-90AA-637869AF8602}" type="pres">
      <dgm:prSet presAssocID="{9FA7C350-FF99-41C1-A970-7C870230B9B4}" presName="wedge4" presStyleLbl="node1" presStyleIdx="3" presStyleCnt="4"/>
      <dgm:spPr/>
    </dgm:pt>
    <dgm:pt modelId="{A3432669-3F08-42DC-BA87-4CDB598DED6D}" type="pres">
      <dgm:prSet presAssocID="{9FA7C350-FF99-41C1-A970-7C870230B9B4}" presName="dummy4a" presStyleCnt="0"/>
      <dgm:spPr/>
    </dgm:pt>
    <dgm:pt modelId="{D5D7F4C9-DF9C-423A-A743-6477C66CF777}" type="pres">
      <dgm:prSet presAssocID="{9FA7C350-FF99-41C1-A970-7C870230B9B4}" presName="dummy4b" presStyleCnt="0"/>
      <dgm:spPr/>
    </dgm:pt>
    <dgm:pt modelId="{21A09DF5-5F02-48D5-96C5-74152DF9582A}" type="pres">
      <dgm:prSet presAssocID="{9FA7C350-FF99-41C1-A970-7C870230B9B4}" presName="wedge4Tx" presStyleLbl="node1" presStyleIdx="3" presStyleCnt="4">
        <dgm:presLayoutVars>
          <dgm:chMax val="0"/>
          <dgm:chPref val="0"/>
          <dgm:bulletEnabled val="1"/>
        </dgm:presLayoutVars>
      </dgm:prSet>
      <dgm:spPr/>
    </dgm:pt>
    <dgm:pt modelId="{5D72F96C-2010-44CE-B6DD-DC6CE63ED4CC}" type="pres">
      <dgm:prSet presAssocID="{20294EE5-89D9-4908-A291-22F2DC7D74F7}" presName="arrowWedge1" presStyleLbl="fgSibTrans2D1" presStyleIdx="0" presStyleCnt="4"/>
      <dgm:spPr/>
    </dgm:pt>
    <dgm:pt modelId="{EE32D18E-634D-4121-AEC0-3E5C18E9ACDB}" type="pres">
      <dgm:prSet presAssocID="{CBD9E3D2-D8D0-4683-A1D6-9A56A7F07A7A}" presName="arrowWedge2" presStyleLbl="fgSibTrans2D1" presStyleIdx="1" presStyleCnt="4"/>
      <dgm:spPr/>
    </dgm:pt>
    <dgm:pt modelId="{4174C2C4-4528-469C-9785-3BE6238789FC}" type="pres">
      <dgm:prSet presAssocID="{E7DAF8A4-ECF1-4CB2-97A5-E3B21941D143}" presName="arrowWedge3" presStyleLbl="fgSibTrans2D1" presStyleIdx="2" presStyleCnt="4"/>
      <dgm:spPr/>
    </dgm:pt>
    <dgm:pt modelId="{60E0BF0D-751E-4E9E-8350-DD290EB8E82A}" type="pres">
      <dgm:prSet presAssocID="{6B25284B-5A8B-4186-BA8E-083E64A35F06}" presName="arrowWedge4" presStyleLbl="fgSibTrans2D1" presStyleIdx="3" presStyleCnt="4"/>
      <dgm:spPr/>
    </dgm:pt>
  </dgm:ptLst>
  <dgm:cxnLst>
    <dgm:cxn modelId="{7590D40A-2538-4E93-A3B1-EFA03077E8F8}" type="presOf" srcId="{035297DC-A8A4-4723-8AF0-88DB26CF3100}" destId="{C45642E4-0CE5-478C-9637-BCC5559351FB}" srcOrd="0" destOrd="0" presId="urn:microsoft.com/office/officeart/2005/8/layout/cycle8"/>
    <dgm:cxn modelId="{5F0F8439-785A-4F1A-AC55-C9EC4833271A}" type="presOf" srcId="{4DE1482F-44C2-4BB0-A4D5-6EC509E3CB21}" destId="{21A09DF5-5F02-48D5-96C5-74152DF9582A}" srcOrd="1" destOrd="0" presId="urn:microsoft.com/office/officeart/2005/8/layout/cycle8"/>
    <dgm:cxn modelId="{D9AA7767-53C0-410B-B096-8DC264E07FA2}" srcId="{9FA7C350-FF99-41C1-A970-7C870230B9B4}" destId="{46BD8171-C9F3-4A61-B37D-26C972E28BFA}" srcOrd="2" destOrd="0" parTransId="{E6FEF828-BD43-456E-8207-8C965EF5DE51}" sibTransId="{E7DAF8A4-ECF1-4CB2-97A5-E3B21941D143}"/>
    <dgm:cxn modelId="{8DDA054C-59EA-426E-9025-B832268E6C50}" srcId="{9FA7C350-FF99-41C1-A970-7C870230B9B4}" destId="{B660ED75-EEE7-4210-B22B-61011BD8127C}" srcOrd="0" destOrd="0" parTransId="{8BC84DDB-E0B1-4E23-9C3A-FEDBC160E317}" sibTransId="{20294EE5-89D9-4908-A291-22F2DC7D74F7}"/>
    <dgm:cxn modelId="{BD2C874F-DF0C-46E0-A638-24EE572D6A8B}" srcId="{9FA7C350-FF99-41C1-A970-7C870230B9B4}" destId="{035297DC-A8A4-4723-8AF0-88DB26CF3100}" srcOrd="1" destOrd="0" parTransId="{719765C3-893B-4E87-A860-5796F2526805}" sibTransId="{CBD9E3D2-D8D0-4683-A1D6-9A56A7F07A7A}"/>
    <dgm:cxn modelId="{FC406570-A8DD-43BD-AF1D-D62123397D81}" type="presOf" srcId="{035297DC-A8A4-4723-8AF0-88DB26CF3100}" destId="{5897A9B3-ABAA-4816-8116-F0AAB37D6AB6}" srcOrd="1" destOrd="0" presId="urn:microsoft.com/office/officeart/2005/8/layout/cycle8"/>
    <dgm:cxn modelId="{B22B2274-A271-47DE-AC99-0B690DC171C1}" srcId="{9FA7C350-FF99-41C1-A970-7C870230B9B4}" destId="{4DE1482F-44C2-4BB0-A4D5-6EC509E3CB21}" srcOrd="3" destOrd="0" parTransId="{C0A0CC2C-2BE8-4BAC-B993-63BD983628CC}" sibTransId="{6B25284B-5A8B-4186-BA8E-083E64A35F06}"/>
    <dgm:cxn modelId="{18AE8984-B11D-479E-9B40-E534560D61D8}" type="presOf" srcId="{B660ED75-EEE7-4210-B22B-61011BD8127C}" destId="{DAA1D3A8-1268-402A-A48C-60D7AA9AC994}" srcOrd="0" destOrd="0" presId="urn:microsoft.com/office/officeart/2005/8/layout/cycle8"/>
    <dgm:cxn modelId="{7EA26685-36C0-46F6-99AC-99B755AC2248}" type="presOf" srcId="{B660ED75-EEE7-4210-B22B-61011BD8127C}" destId="{E76445C9-3250-4D67-8BEB-F84011413D0A}" srcOrd="1" destOrd="0" presId="urn:microsoft.com/office/officeart/2005/8/layout/cycle8"/>
    <dgm:cxn modelId="{1A3E8896-C4D3-4D8E-A12B-B11A2B5DD3B3}" type="presOf" srcId="{46BD8171-C9F3-4A61-B37D-26C972E28BFA}" destId="{F28B796A-4FEF-4F98-81FB-97267DAD9303}" srcOrd="0" destOrd="0" presId="urn:microsoft.com/office/officeart/2005/8/layout/cycle8"/>
    <dgm:cxn modelId="{11EDC9E9-1228-4DE1-8AF4-F72C67B190E8}" type="presOf" srcId="{4DE1482F-44C2-4BB0-A4D5-6EC509E3CB21}" destId="{5F8F253A-EE3A-4610-90AA-637869AF8602}" srcOrd="0" destOrd="0" presId="urn:microsoft.com/office/officeart/2005/8/layout/cycle8"/>
    <dgm:cxn modelId="{7A2DCEF8-77C2-440F-B5F8-DFF331847151}" type="presOf" srcId="{46BD8171-C9F3-4A61-B37D-26C972E28BFA}" destId="{1E5A8442-CFD8-4701-8EAC-B750A50302B0}" srcOrd="1" destOrd="0" presId="urn:microsoft.com/office/officeart/2005/8/layout/cycle8"/>
    <dgm:cxn modelId="{3BEC4FFC-B33D-48E3-8450-603E40C2B7A5}" type="presOf" srcId="{9FA7C350-FF99-41C1-A970-7C870230B9B4}" destId="{74658538-D80C-4321-A355-DB7F784CA372}" srcOrd="0" destOrd="0" presId="urn:microsoft.com/office/officeart/2005/8/layout/cycle8"/>
    <dgm:cxn modelId="{FFD2893E-51B1-4D2A-8471-765EE070D402}" type="presParOf" srcId="{74658538-D80C-4321-A355-DB7F784CA372}" destId="{DAA1D3A8-1268-402A-A48C-60D7AA9AC994}" srcOrd="0" destOrd="0" presId="urn:microsoft.com/office/officeart/2005/8/layout/cycle8"/>
    <dgm:cxn modelId="{DDE9416F-9995-4F17-B623-A0AD56033C81}" type="presParOf" srcId="{74658538-D80C-4321-A355-DB7F784CA372}" destId="{F7BE0166-940D-47B7-A78E-E3985AFC6D46}" srcOrd="1" destOrd="0" presId="urn:microsoft.com/office/officeart/2005/8/layout/cycle8"/>
    <dgm:cxn modelId="{F30DC659-E373-4D41-B1FA-72E990748611}" type="presParOf" srcId="{74658538-D80C-4321-A355-DB7F784CA372}" destId="{3F303C46-CA2B-47CD-BBDA-9F19FFB4A4BE}" srcOrd="2" destOrd="0" presId="urn:microsoft.com/office/officeart/2005/8/layout/cycle8"/>
    <dgm:cxn modelId="{6CDD9706-8ABD-4CE6-B797-A83FA1B8E796}" type="presParOf" srcId="{74658538-D80C-4321-A355-DB7F784CA372}" destId="{E76445C9-3250-4D67-8BEB-F84011413D0A}" srcOrd="3" destOrd="0" presId="urn:microsoft.com/office/officeart/2005/8/layout/cycle8"/>
    <dgm:cxn modelId="{F4D84131-2198-4B8C-A1C4-7B6E3E6EA2BF}" type="presParOf" srcId="{74658538-D80C-4321-A355-DB7F784CA372}" destId="{C45642E4-0CE5-478C-9637-BCC5559351FB}" srcOrd="4" destOrd="0" presId="urn:microsoft.com/office/officeart/2005/8/layout/cycle8"/>
    <dgm:cxn modelId="{5B255993-2761-4B99-8976-F554DB3DA68E}" type="presParOf" srcId="{74658538-D80C-4321-A355-DB7F784CA372}" destId="{DE024D65-3D3D-4FCC-BFFF-523062847DFB}" srcOrd="5" destOrd="0" presId="urn:microsoft.com/office/officeart/2005/8/layout/cycle8"/>
    <dgm:cxn modelId="{03B3B60F-3805-4629-BA62-4CB538951CE8}" type="presParOf" srcId="{74658538-D80C-4321-A355-DB7F784CA372}" destId="{D198963A-4EFF-4675-B8EF-48FAF49B3989}" srcOrd="6" destOrd="0" presId="urn:microsoft.com/office/officeart/2005/8/layout/cycle8"/>
    <dgm:cxn modelId="{EDAA9AD4-19B1-432E-A26F-EB05B78FDB7D}" type="presParOf" srcId="{74658538-D80C-4321-A355-DB7F784CA372}" destId="{5897A9B3-ABAA-4816-8116-F0AAB37D6AB6}" srcOrd="7" destOrd="0" presId="urn:microsoft.com/office/officeart/2005/8/layout/cycle8"/>
    <dgm:cxn modelId="{367170AE-D98B-4B38-B143-BCF082B5D832}" type="presParOf" srcId="{74658538-D80C-4321-A355-DB7F784CA372}" destId="{F28B796A-4FEF-4F98-81FB-97267DAD9303}" srcOrd="8" destOrd="0" presId="urn:microsoft.com/office/officeart/2005/8/layout/cycle8"/>
    <dgm:cxn modelId="{A430C516-7508-4B89-9E8C-4BE92622F686}" type="presParOf" srcId="{74658538-D80C-4321-A355-DB7F784CA372}" destId="{7213C78B-7C11-4CCE-A8FB-6245D6478488}" srcOrd="9" destOrd="0" presId="urn:microsoft.com/office/officeart/2005/8/layout/cycle8"/>
    <dgm:cxn modelId="{085E2A10-BA91-4A89-8531-FA163DDDFF4C}" type="presParOf" srcId="{74658538-D80C-4321-A355-DB7F784CA372}" destId="{EECEC917-0C0C-473F-B38E-1E12DA7D9596}" srcOrd="10" destOrd="0" presId="urn:microsoft.com/office/officeart/2005/8/layout/cycle8"/>
    <dgm:cxn modelId="{508B302E-7402-4A56-A051-F092562DDFFC}" type="presParOf" srcId="{74658538-D80C-4321-A355-DB7F784CA372}" destId="{1E5A8442-CFD8-4701-8EAC-B750A50302B0}" srcOrd="11" destOrd="0" presId="urn:microsoft.com/office/officeart/2005/8/layout/cycle8"/>
    <dgm:cxn modelId="{83223F33-1AAE-4C19-AA12-74B8E65C21A3}" type="presParOf" srcId="{74658538-D80C-4321-A355-DB7F784CA372}" destId="{5F8F253A-EE3A-4610-90AA-637869AF8602}" srcOrd="12" destOrd="0" presId="urn:microsoft.com/office/officeart/2005/8/layout/cycle8"/>
    <dgm:cxn modelId="{4C679647-BFC4-49BF-9DC8-95C25E60A79F}" type="presParOf" srcId="{74658538-D80C-4321-A355-DB7F784CA372}" destId="{A3432669-3F08-42DC-BA87-4CDB598DED6D}" srcOrd="13" destOrd="0" presId="urn:microsoft.com/office/officeart/2005/8/layout/cycle8"/>
    <dgm:cxn modelId="{7C495729-95D4-4EFF-826A-4A81159E9AFC}" type="presParOf" srcId="{74658538-D80C-4321-A355-DB7F784CA372}" destId="{D5D7F4C9-DF9C-423A-A743-6477C66CF777}" srcOrd="14" destOrd="0" presId="urn:microsoft.com/office/officeart/2005/8/layout/cycle8"/>
    <dgm:cxn modelId="{22763B78-BACC-4607-98F9-EFB742F0D788}" type="presParOf" srcId="{74658538-D80C-4321-A355-DB7F784CA372}" destId="{21A09DF5-5F02-48D5-96C5-74152DF9582A}" srcOrd="15" destOrd="0" presId="urn:microsoft.com/office/officeart/2005/8/layout/cycle8"/>
    <dgm:cxn modelId="{40F211E4-3258-4C33-B09E-2360C1EC3F25}" type="presParOf" srcId="{74658538-D80C-4321-A355-DB7F784CA372}" destId="{5D72F96C-2010-44CE-B6DD-DC6CE63ED4CC}" srcOrd="16" destOrd="0" presId="urn:microsoft.com/office/officeart/2005/8/layout/cycle8"/>
    <dgm:cxn modelId="{960B973B-7786-44B6-85B8-757CB6E197FD}" type="presParOf" srcId="{74658538-D80C-4321-A355-DB7F784CA372}" destId="{EE32D18E-634D-4121-AEC0-3E5C18E9ACDB}" srcOrd="17" destOrd="0" presId="urn:microsoft.com/office/officeart/2005/8/layout/cycle8"/>
    <dgm:cxn modelId="{F6AABAF0-706E-46E8-A913-2B2591CB25BB}" type="presParOf" srcId="{74658538-D80C-4321-A355-DB7F784CA372}" destId="{4174C2C4-4528-469C-9785-3BE6238789FC}" srcOrd="18" destOrd="0" presId="urn:microsoft.com/office/officeart/2005/8/layout/cycle8"/>
    <dgm:cxn modelId="{CB1E0639-1332-4DEF-BDA1-E6C9D9836890}" type="presParOf" srcId="{74658538-D80C-4321-A355-DB7F784CA372}" destId="{60E0BF0D-751E-4E9E-8350-DD290EB8E82A}"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A7C350-FF99-41C1-A970-7C870230B9B4}" type="doc">
      <dgm:prSet loTypeId="urn:microsoft.com/office/officeart/2005/8/layout/cycle8" loCatId="cycle" qsTypeId="urn:microsoft.com/office/officeart/2005/8/quickstyle/simple1" qsCatId="simple" csTypeId="urn:microsoft.com/office/officeart/2005/8/colors/accent1_2" csCatId="accent1" phldr="1"/>
      <dgm:spPr/>
    </dgm:pt>
    <dgm:pt modelId="{B660ED75-EEE7-4210-B22B-61011BD8127C}">
      <dgm:prSet phldrT="[Text]"/>
      <dgm:spPr>
        <a:solidFill>
          <a:srgbClr val="CD7371"/>
        </a:solidFill>
      </dgm:spPr>
      <dgm:t>
        <a:bodyPr/>
        <a:lstStyle/>
        <a:p>
          <a:r>
            <a:rPr lang="fa-IR" b="1" dirty="0"/>
            <a:t>اجرا</a:t>
          </a:r>
          <a:endParaRPr lang="en-US" b="1" dirty="0"/>
        </a:p>
      </dgm:t>
    </dgm:pt>
    <dgm:pt modelId="{8BC84DDB-E0B1-4E23-9C3A-FEDBC160E317}" type="parTrans" cxnId="{8DDA054C-59EA-426E-9025-B832268E6C50}">
      <dgm:prSet/>
      <dgm:spPr/>
      <dgm:t>
        <a:bodyPr/>
        <a:lstStyle/>
        <a:p>
          <a:endParaRPr lang="en-US"/>
        </a:p>
      </dgm:t>
    </dgm:pt>
    <dgm:pt modelId="{20294EE5-89D9-4908-A291-22F2DC7D74F7}" type="sibTrans" cxnId="{8DDA054C-59EA-426E-9025-B832268E6C50}">
      <dgm:prSet/>
      <dgm:spPr/>
      <dgm:t>
        <a:bodyPr/>
        <a:lstStyle/>
        <a:p>
          <a:endParaRPr lang="en-US"/>
        </a:p>
      </dgm:t>
    </dgm:pt>
    <dgm:pt modelId="{46BD8171-C9F3-4A61-B37D-26C972E28BFA}">
      <dgm:prSet phldrT="[Text]"/>
      <dgm:spPr>
        <a:solidFill>
          <a:srgbClr val="82302E"/>
        </a:solidFill>
      </dgm:spPr>
      <dgm:t>
        <a:bodyPr/>
        <a:lstStyle/>
        <a:p>
          <a:r>
            <a:rPr lang="fa-IR" b="1" dirty="0"/>
            <a:t>عمل</a:t>
          </a:r>
          <a:endParaRPr lang="en-US" b="1" dirty="0"/>
        </a:p>
      </dgm:t>
    </dgm:pt>
    <dgm:pt modelId="{E6FEF828-BD43-456E-8207-8C965EF5DE51}" type="parTrans" cxnId="{D9AA7767-53C0-410B-B096-8DC264E07FA2}">
      <dgm:prSet/>
      <dgm:spPr/>
      <dgm:t>
        <a:bodyPr/>
        <a:lstStyle/>
        <a:p>
          <a:endParaRPr lang="en-US"/>
        </a:p>
      </dgm:t>
    </dgm:pt>
    <dgm:pt modelId="{E7DAF8A4-ECF1-4CB2-97A5-E3B21941D143}" type="sibTrans" cxnId="{D9AA7767-53C0-410B-B096-8DC264E07FA2}">
      <dgm:prSet/>
      <dgm:spPr/>
      <dgm:t>
        <a:bodyPr/>
        <a:lstStyle/>
        <a:p>
          <a:endParaRPr lang="en-US"/>
        </a:p>
      </dgm:t>
    </dgm:pt>
    <dgm:pt modelId="{4DE1482F-44C2-4BB0-A4D5-6EC509E3CB21}">
      <dgm:prSet phldrT="[Text]"/>
      <dgm:spPr>
        <a:solidFill>
          <a:srgbClr val="C00000"/>
        </a:solidFill>
      </dgm:spPr>
      <dgm:t>
        <a:bodyPr/>
        <a:lstStyle/>
        <a:p>
          <a:r>
            <a:rPr lang="fa-IR" b="1" dirty="0"/>
            <a:t>برنامه ریزی</a:t>
          </a:r>
          <a:endParaRPr lang="en-US" b="1" dirty="0"/>
        </a:p>
      </dgm:t>
    </dgm:pt>
    <dgm:pt modelId="{C0A0CC2C-2BE8-4BAC-B993-63BD983628CC}" type="parTrans" cxnId="{B22B2274-A271-47DE-AC99-0B690DC171C1}">
      <dgm:prSet/>
      <dgm:spPr/>
      <dgm:t>
        <a:bodyPr/>
        <a:lstStyle/>
        <a:p>
          <a:endParaRPr lang="en-US"/>
        </a:p>
      </dgm:t>
    </dgm:pt>
    <dgm:pt modelId="{6B25284B-5A8B-4186-BA8E-083E64A35F06}" type="sibTrans" cxnId="{B22B2274-A271-47DE-AC99-0B690DC171C1}">
      <dgm:prSet/>
      <dgm:spPr/>
      <dgm:t>
        <a:bodyPr/>
        <a:lstStyle/>
        <a:p>
          <a:endParaRPr lang="en-US"/>
        </a:p>
      </dgm:t>
    </dgm:pt>
    <dgm:pt modelId="{035297DC-A8A4-4723-8AF0-88DB26CF3100}">
      <dgm:prSet/>
      <dgm:spPr>
        <a:solidFill>
          <a:srgbClr val="E2ADAC"/>
        </a:solidFill>
      </dgm:spPr>
      <dgm:t>
        <a:bodyPr/>
        <a:lstStyle/>
        <a:p>
          <a:r>
            <a:rPr lang="fa-IR" b="1" dirty="0"/>
            <a:t>مطالعه</a:t>
          </a:r>
          <a:endParaRPr lang="en-US" b="1" dirty="0"/>
        </a:p>
      </dgm:t>
    </dgm:pt>
    <dgm:pt modelId="{719765C3-893B-4E87-A860-5796F2526805}" type="parTrans" cxnId="{BD2C874F-DF0C-46E0-A638-24EE572D6A8B}">
      <dgm:prSet/>
      <dgm:spPr/>
      <dgm:t>
        <a:bodyPr/>
        <a:lstStyle/>
        <a:p>
          <a:endParaRPr lang="en-US"/>
        </a:p>
      </dgm:t>
    </dgm:pt>
    <dgm:pt modelId="{CBD9E3D2-D8D0-4683-A1D6-9A56A7F07A7A}" type="sibTrans" cxnId="{BD2C874F-DF0C-46E0-A638-24EE572D6A8B}">
      <dgm:prSet/>
      <dgm:spPr/>
      <dgm:t>
        <a:bodyPr/>
        <a:lstStyle/>
        <a:p>
          <a:endParaRPr lang="en-US"/>
        </a:p>
      </dgm:t>
    </dgm:pt>
    <dgm:pt modelId="{74658538-D80C-4321-A355-DB7F784CA372}" type="pres">
      <dgm:prSet presAssocID="{9FA7C350-FF99-41C1-A970-7C870230B9B4}" presName="compositeShape" presStyleCnt="0">
        <dgm:presLayoutVars>
          <dgm:chMax val="7"/>
          <dgm:dir/>
          <dgm:resizeHandles val="exact"/>
        </dgm:presLayoutVars>
      </dgm:prSet>
      <dgm:spPr/>
    </dgm:pt>
    <dgm:pt modelId="{DAA1D3A8-1268-402A-A48C-60D7AA9AC994}" type="pres">
      <dgm:prSet presAssocID="{9FA7C350-FF99-41C1-A970-7C870230B9B4}" presName="wedge1" presStyleLbl="node1" presStyleIdx="0" presStyleCnt="4"/>
      <dgm:spPr/>
    </dgm:pt>
    <dgm:pt modelId="{F7BE0166-940D-47B7-A78E-E3985AFC6D46}" type="pres">
      <dgm:prSet presAssocID="{9FA7C350-FF99-41C1-A970-7C870230B9B4}" presName="dummy1a" presStyleCnt="0"/>
      <dgm:spPr/>
    </dgm:pt>
    <dgm:pt modelId="{3F303C46-CA2B-47CD-BBDA-9F19FFB4A4BE}" type="pres">
      <dgm:prSet presAssocID="{9FA7C350-FF99-41C1-A970-7C870230B9B4}" presName="dummy1b" presStyleCnt="0"/>
      <dgm:spPr/>
    </dgm:pt>
    <dgm:pt modelId="{E76445C9-3250-4D67-8BEB-F84011413D0A}" type="pres">
      <dgm:prSet presAssocID="{9FA7C350-FF99-41C1-A970-7C870230B9B4}" presName="wedge1Tx" presStyleLbl="node1" presStyleIdx="0" presStyleCnt="4">
        <dgm:presLayoutVars>
          <dgm:chMax val="0"/>
          <dgm:chPref val="0"/>
          <dgm:bulletEnabled val="1"/>
        </dgm:presLayoutVars>
      </dgm:prSet>
      <dgm:spPr/>
    </dgm:pt>
    <dgm:pt modelId="{C45642E4-0CE5-478C-9637-BCC5559351FB}" type="pres">
      <dgm:prSet presAssocID="{9FA7C350-FF99-41C1-A970-7C870230B9B4}" presName="wedge2" presStyleLbl="node1" presStyleIdx="1" presStyleCnt="4"/>
      <dgm:spPr/>
    </dgm:pt>
    <dgm:pt modelId="{DE024D65-3D3D-4FCC-BFFF-523062847DFB}" type="pres">
      <dgm:prSet presAssocID="{9FA7C350-FF99-41C1-A970-7C870230B9B4}" presName="dummy2a" presStyleCnt="0"/>
      <dgm:spPr/>
    </dgm:pt>
    <dgm:pt modelId="{D198963A-4EFF-4675-B8EF-48FAF49B3989}" type="pres">
      <dgm:prSet presAssocID="{9FA7C350-FF99-41C1-A970-7C870230B9B4}" presName="dummy2b" presStyleCnt="0"/>
      <dgm:spPr/>
    </dgm:pt>
    <dgm:pt modelId="{5897A9B3-ABAA-4816-8116-F0AAB37D6AB6}" type="pres">
      <dgm:prSet presAssocID="{9FA7C350-FF99-41C1-A970-7C870230B9B4}" presName="wedge2Tx" presStyleLbl="node1" presStyleIdx="1" presStyleCnt="4">
        <dgm:presLayoutVars>
          <dgm:chMax val="0"/>
          <dgm:chPref val="0"/>
          <dgm:bulletEnabled val="1"/>
        </dgm:presLayoutVars>
      </dgm:prSet>
      <dgm:spPr/>
    </dgm:pt>
    <dgm:pt modelId="{F28B796A-4FEF-4F98-81FB-97267DAD9303}" type="pres">
      <dgm:prSet presAssocID="{9FA7C350-FF99-41C1-A970-7C870230B9B4}" presName="wedge3" presStyleLbl="node1" presStyleIdx="2" presStyleCnt="4"/>
      <dgm:spPr/>
    </dgm:pt>
    <dgm:pt modelId="{7213C78B-7C11-4CCE-A8FB-6245D6478488}" type="pres">
      <dgm:prSet presAssocID="{9FA7C350-FF99-41C1-A970-7C870230B9B4}" presName="dummy3a" presStyleCnt="0"/>
      <dgm:spPr/>
    </dgm:pt>
    <dgm:pt modelId="{EECEC917-0C0C-473F-B38E-1E12DA7D9596}" type="pres">
      <dgm:prSet presAssocID="{9FA7C350-FF99-41C1-A970-7C870230B9B4}" presName="dummy3b" presStyleCnt="0"/>
      <dgm:spPr/>
    </dgm:pt>
    <dgm:pt modelId="{1E5A8442-CFD8-4701-8EAC-B750A50302B0}" type="pres">
      <dgm:prSet presAssocID="{9FA7C350-FF99-41C1-A970-7C870230B9B4}" presName="wedge3Tx" presStyleLbl="node1" presStyleIdx="2" presStyleCnt="4">
        <dgm:presLayoutVars>
          <dgm:chMax val="0"/>
          <dgm:chPref val="0"/>
          <dgm:bulletEnabled val="1"/>
        </dgm:presLayoutVars>
      </dgm:prSet>
      <dgm:spPr/>
    </dgm:pt>
    <dgm:pt modelId="{5F8F253A-EE3A-4610-90AA-637869AF8602}" type="pres">
      <dgm:prSet presAssocID="{9FA7C350-FF99-41C1-A970-7C870230B9B4}" presName="wedge4" presStyleLbl="node1" presStyleIdx="3" presStyleCnt="4"/>
      <dgm:spPr/>
    </dgm:pt>
    <dgm:pt modelId="{A3432669-3F08-42DC-BA87-4CDB598DED6D}" type="pres">
      <dgm:prSet presAssocID="{9FA7C350-FF99-41C1-A970-7C870230B9B4}" presName="dummy4a" presStyleCnt="0"/>
      <dgm:spPr/>
    </dgm:pt>
    <dgm:pt modelId="{D5D7F4C9-DF9C-423A-A743-6477C66CF777}" type="pres">
      <dgm:prSet presAssocID="{9FA7C350-FF99-41C1-A970-7C870230B9B4}" presName="dummy4b" presStyleCnt="0"/>
      <dgm:spPr/>
    </dgm:pt>
    <dgm:pt modelId="{21A09DF5-5F02-48D5-96C5-74152DF9582A}" type="pres">
      <dgm:prSet presAssocID="{9FA7C350-FF99-41C1-A970-7C870230B9B4}" presName="wedge4Tx" presStyleLbl="node1" presStyleIdx="3" presStyleCnt="4">
        <dgm:presLayoutVars>
          <dgm:chMax val="0"/>
          <dgm:chPref val="0"/>
          <dgm:bulletEnabled val="1"/>
        </dgm:presLayoutVars>
      </dgm:prSet>
      <dgm:spPr/>
    </dgm:pt>
    <dgm:pt modelId="{5D72F96C-2010-44CE-B6DD-DC6CE63ED4CC}" type="pres">
      <dgm:prSet presAssocID="{20294EE5-89D9-4908-A291-22F2DC7D74F7}" presName="arrowWedge1" presStyleLbl="fgSibTrans2D1" presStyleIdx="0" presStyleCnt="4"/>
      <dgm:spPr/>
    </dgm:pt>
    <dgm:pt modelId="{EE32D18E-634D-4121-AEC0-3E5C18E9ACDB}" type="pres">
      <dgm:prSet presAssocID="{CBD9E3D2-D8D0-4683-A1D6-9A56A7F07A7A}" presName="arrowWedge2" presStyleLbl="fgSibTrans2D1" presStyleIdx="1" presStyleCnt="4"/>
      <dgm:spPr/>
    </dgm:pt>
    <dgm:pt modelId="{4174C2C4-4528-469C-9785-3BE6238789FC}" type="pres">
      <dgm:prSet presAssocID="{E7DAF8A4-ECF1-4CB2-97A5-E3B21941D143}" presName="arrowWedge3" presStyleLbl="fgSibTrans2D1" presStyleIdx="2" presStyleCnt="4"/>
      <dgm:spPr/>
    </dgm:pt>
    <dgm:pt modelId="{60E0BF0D-751E-4E9E-8350-DD290EB8E82A}" type="pres">
      <dgm:prSet presAssocID="{6B25284B-5A8B-4186-BA8E-083E64A35F06}" presName="arrowWedge4" presStyleLbl="fgSibTrans2D1" presStyleIdx="3" presStyleCnt="4"/>
      <dgm:spPr/>
    </dgm:pt>
  </dgm:ptLst>
  <dgm:cxnLst>
    <dgm:cxn modelId="{5F5FF132-099D-4822-966F-924C14C65BA4}" type="presOf" srcId="{4DE1482F-44C2-4BB0-A4D5-6EC509E3CB21}" destId="{21A09DF5-5F02-48D5-96C5-74152DF9582A}" srcOrd="1" destOrd="0" presId="urn:microsoft.com/office/officeart/2005/8/layout/cycle8"/>
    <dgm:cxn modelId="{6D35FA60-AB2D-416D-975D-CDA381A9FEC7}" type="presOf" srcId="{B660ED75-EEE7-4210-B22B-61011BD8127C}" destId="{DAA1D3A8-1268-402A-A48C-60D7AA9AC994}" srcOrd="0" destOrd="0" presId="urn:microsoft.com/office/officeart/2005/8/layout/cycle8"/>
    <dgm:cxn modelId="{D9AA7767-53C0-410B-B096-8DC264E07FA2}" srcId="{9FA7C350-FF99-41C1-A970-7C870230B9B4}" destId="{46BD8171-C9F3-4A61-B37D-26C972E28BFA}" srcOrd="2" destOrd="0" parTransId="{E6FEF828-BD43-456E-8207-8C965EF5DE51}" sibTransId="{E7DAF8A4-ECF1-4CB2-97A5-E3B21941D143}"/>
    <dgm:cxn modelId="{8DDA054C-59EA-426E-9025-B832268E6C50}" srcId="{9FA7C350-FF99-41C1-A970-7C870230B9B4}" destId="{B660ED75-EEE7-4210-B22B-61011BD8127C}" srcOrd="0" destOrd="0" parTransId="{8BC84DDB-E0B1-4E23-9C3A-FEDBC160E317}" sibTransId="{20294EE5-89D9-4908-A291-22F2DC7D74F7}"/>
    <dgm:cxn modelId="{BD2C874F-DF0C-46E0-A638-24EE572D6A8B}" srcId="{9FA7C350-FF99-41C1-A970-7C870230B9B4}" destId="{035297DC-A8A4-4723-8AF0-88DB26CF3100}" srcOrd="1" destOrd="0" parTransId="{719765C3-893B-4E87-A860-5796F2526805}" sibTransId="{CBD9E3D2-D8D0-4683-A1D6-9A56A7F07A7A}"/>
    <dgm:cxn modelId="{B22B2274-A271-47DE-AC99-0B690DC171C1}" srcId="{9FA7C350-FF99-41C1-A970-7C870230B9B4}" destId="{4DE1482F-44C2-4BB0-A4D5-6EC509E3CB21}" srcOrd="3" destOrd="0" parTransId="{C0A0CC2C-2BE8-4BAC-B993-63BD983628CC}" sibTransId="{6B25284B-5A8B-4186-BA8E-083E64A35F06}"/>
    <dgm:cxn modelId="{8EE58D8D-EC72-4F3C-8F7C-636D1CEAB146}" type="presOf" srcId="{035297DC-A8A4-4723-8AF0-88DB26CF3100}" destId="{C45642E4-0CE5-478C-9637-BCC5559351FB}" srcOrd="0" destOrd="0" presId="urn:microsoft.com/office/officeart/2005/8/layout/cycle8"/>
    <dgm:cxn modelId="{D1645DAA-4CB2-4DB2-87C1-45425E9A11F1}" type="presOf" srcId="{46BD8171-C9F3-4A61-B37D-26C972E28BFA}" destId="{1E5A8442-CFD8-4701-8EAC-B750A50302B0}" srcOrd="1" destOrd="0" presId="urn:microsoft.com/office/officeart/2005/8/layout/cycle8"/>
    <dgm:cxn modelId="{6E915AB2-F846-4F3F-8B85-C060ABA3BE02}" type="presOf" srcId="{035297DC-A8A4-4723-8AF0-88DB26CF3100}" destId="{5897A9B3-ABAA-4816-8116-F0AAB37D6AB6}" srcOrd="1" destOrd="0" presId="urn:microsoft.com/office/officeart/2005/8/layout/cycle8"/>
    <dgm:cxn modelId="{D0E614BB-5079-4D82-9823-856405EFE4F8}" type="presOf" srcId="{4DE1482F-44C2-4BB0-A4D5-6EC509E3CB21}" destId="{5F8F253A-EE3A-4610-90AA-637869AF8602}" srcOrd="0" destOrd="0" presId="urn:microsoft.com/office/officeart/2005/8/layout/cycle8"/>
    <dgm:cxn modelId="{66F448CB-8AFD-4854-86D2-07BA7565D890}" type="presOf" srcId="{46BD8171-C9F3-4A61-B37D-26C972E28BFA}" destId="{F28B796A-4FEF-4F98-81FB-97267DAD9303}" srcOrd="0" destOrd="0" presId="urn:microsoft.com/office/officeart/2005/8/layout/cycle8"/>
    <dgm:cxn modelId="{187CA0D7-D3CB-42D4-906E-9C1DE98BDDC1}" type="presOf" srcId="{9FA7C350-FF99-41C1-A970-7C870230B9B4}" destId="{74658538-D80C-4321-A355-DB7F784CA372}" srcOrd="0" destOrd="0" presId="urn:microsoft.com/office/officeart/2005/8/layout/cycle8"/>
    <dgm:cxn modelId="{DE0F3EFA-2B81-4B52-A248-2F6EAA2F6917}" type="presOf" srcId="{B660ED75-EEE7-4210-B22B-61011BD8127C}" destId="{E76445C9-3250-4D67-8BEB-F84011413D0A}" srcOrd="1" destOrd="0" presId="urn:microsoft.com/office/officeart/2005/8/layout/cycle8"/>
    <dgm:cxn modelId="{01D98B2F-BA01-4AD6-A90B-FACDF6E66524}" type="presParOf" srcId="{74658538-D80C-4321-A355-DB7F784CA372}" destId="{DAA1D3A8-1268-402A-A48C-60D7AA9AC994}" srcOrd="0" destOrd="0" presId="urn:microsoft.com/office/officeart/2005/8/layout/cycle8"/>
    <dgm:cxn modelId="{03A4875E-D6FF-4D9F-BDC2-9749A5E8805A}" type="presParOf" srcId="{74658538-D80C-4321-A355-DB7F784CA372}" destId="{F7BE0166-940D-47B7-A78E-E3985AFC6D46}" srcOrd="1" destOrd="0" presId="urn:microsoft.com/office/officeart/2005/8/layout/cycle8"/>
    <dgm:cxn modelId="{37B45985-7474-4F24-8CAD-DA8DF8984F42}" type="presParOf" srcId="{74658538-D80C-4321-A355-DB7F784CA372}" destId="{3F303C46-CA2B-47CD-BBDA-9F19FFB4A4BE}" srcOrd="2" destOrd="0" presId="urn:microsoft.com/office/officeart/2005/8/layout/cycle8"/>
    <dgm:cxn modelId="{6EC7B3AB-95F2-4D6A-8DF8-743CE10772E9}" type="presParOf" srcId="{74658538-D80C-4321-A355-DB7F784CA372}" destId="{E76445C9-3250-4D67-8BEB-F84011413D0A}" srcOrd="3" destOrd="0" presId="urn:microsoft.com/office/officeart/2005/8/layout/cycle8"/>
    <dgm:cxn modelId="{E3549095-1592-49DF-A3DF-A4018105FE20}" type="presParOf" srcId="{74658538-D80C-4321-A355-DB7F784CA372}" destId="{C45642E4-0CE5-478C-9637-BCC5559351FB}" srcOrd="4" destOrd="0" presId="urn:microsoft.com/office/officeart/2005/8/layout/cycle8"/>
    <dgm:cxn modelId="{62DDB42A-A2F6-48C3-9238-113C5C036B0C}" type="presParOf" srcId="{74658538-D80C-4321-A355-DB7F784CA372}" destId="{DE024D65-3D3D-4FCC-BFFF-523062847DFB}" srcOrd="5" destOrd="0" presId="urn:microsoft.com/office/officeart/2005/8/layout/cycle8"/>
    <dgm:cxn modelId="{39F9D25D-532E-49C0-95A5-E72A9A816D0E}" type="presParOf" srcId="{74658538-D80C-4321-A355-DB7F784CA372}" destId="{D198963A-4EFF-4675-B8EF-48FAF49B3989}" srcOrd="6" destOrd="0" presId="urn:microsoft.com/office/officeart/2005/8/layout/cycle8"/>
    <dgm:cxn modelId="{22DD1B5B-3B24-4AFE-93D7-E5B14C37199D}" type="presParOf" srcId="{74658538-D80C-4321-A355-DB7F784CA372}" destId="{5897A9B3-ABAA-4816-8116-F0AAB37D6AB6}" srcOrd="7" destOrd="0" presId="urn:microsoft.com/office/officeart/2005/8/layout/cycle8"/>
    <dgm:cxn modelId="{33DED3A4-9280-4CAB-8A81-9FF8E6CA71CD}" type="presParOf" srcId="{74658538-D80C-4321-A355-DB7F784CA372}" destId="{F28B796A-4FEF-4F98-81FB-97267DAD9303}" srcOrd="8" destOrd="0" presId="urn:microsoft.com/office/officeart/2005/8/layout/cycle8"/>
    <dgm:cxn modelId="{A89E277D-26B7-4017-BCD2-730335498937}" type="presParOf" srcId="{74658538-D80C-4321-A355-DB7F784CA372}" destId="{7213C78B-7C11-4CCE-A8FB-6245D6478488}" srcOrd="9" destOrd="0" presId="urn:microsoft.com/office/officeart/2005/8/layout/cycle8"/>
    <dgm:cxn modelId="{F8E3563F-D71C-4A64-8EBC-E98F2A580BC2}" type="presParOf" srcId="{74658538-D80C-4321-A355-DB7F784CA372}" destId="{EECEC917-0C0C-473F-B38E-1E12DA7D9596}" srcOrd="10" destOrd="0" presId="urn:microsoft.com/office/officeart/2005/8/layout/cycle8"/>
    <dgm:cxn modelId="{6AB61B71-FFD3-4D59-97CE-FC31C8FD77A7}" type="presParOf" srcId="{74658538-D80C-4321-A355-DB7F784CA372}" destId="{1E5A8442-CFD8-4701-8EAC-B750A50302B0}" srcOrd="11" destOrd="0" presId="urn:microsoft.com/office/officeart/2005/8/layout/cycle8"/>
    <dgm:cxn modelId="{8E2B38E6-4E5D-4B69-8E1C-5AB8873557AF}" type="presParOf" srcId="{74658538-D80C-4321-A355-DB7F784CA372}" destId="{5F8F253A-EE3A-4610-90AA-637869AF8602}" srcOrd="12" destOrd="0" presId="urn:microsoft.com/office/officeart/2005/8/layout/cycle8"/>
    <dgm:cxn modelId="{4007FE85-819B-4C88-A1DC-D36B969A06A9}" type="presParOf" srcId="{74658538-D80C-4321-A355-DB7F784CA372}" destId="{A3432669-3F08-42DC-BA87-4CDB598DED6D}" srcOrd="13" destOrd="0" presId="urn:microsoft.com/office/officeart/2005/8/layout/cycle8"/>
    <dgm:cxn modelId="{12347D69-6673-4AB3-B374-EA7B7F69B7A4}" type="presParOf" srcId="{74658538-D80C-4321-A355-DB7F784CA372}" destId="{D5D7F4C9-DF9C-423A-A743-6477C66CF777}" srcOrd="14" destOrd="0" presId="urn:microsoft.com/office/officeart/2005/8/layout/cycle8"/>
    <dgm:cxn modelId="{E98F8432-FF84-4624-AB49-89A9EA3C4C03}" type="presParOf" srcId="{74658538-D80C-4321-A355-DB7F784CA372}" destId="{21A09DF5-5F02-48D5-96C5-74152DF9582A}" srcOrd="15" destOrd="0" presId="urn:microsoft.com/office/officeart/2005/8/layout/cycle8"/>
    <dgm:cxn modelId="{055A52DF-52E4-4FA2-90C1-5C17BC13E925}" type="presParOf" srcId="{74658538-D80C-4321-A355-DB7F784CA372}" destId="{5D72F96C-2010-44CE-B6DD-DC6CE63ED4CC}" srcOrd="16" destOrd="0" presId="urn:microsoft.com/office/officeart/2005/8/layout/cycle8"/>
    <dgm:cxn modelId="{03BBED64-903D-46AF-87C1-4E5ACB5D3735}" type="presParOf" srcId="{74658538-D80C-4321-A355-DB7F784CA372}" destId="{EE32D18E-634D-4121-AEC0-3E5C18E9ACDB}" srcOrd="17" destOrd="0" presId="urn:microsoft.com/office/officeart/2005/8/layout/cycle8"/>
    <dgm:cxn modelId="{F6AC9EE0-7377-4A5F-AEE7-99A73D8EC124}" type="presParOf" srcId="{74658538-D80C-4321-A355-DB7F784CA372}" destId="{4174C2C4-4528-469C-9785-3BE6238789FC}" srcOrd="18" destOrd="0" presId="urn:microsoft.com/office/officeart/2005/8/layout/cycle8"/>
    <dgm:cxn modelId="{8D9ADF1D-F73B-4D7A-B11C-FC9A825365F8}" type="presParOf" srcId="{74658538-D80C-4321-A355-DB7F784CA372}" destId="{60E0BF0D-751E-4E9E-8350-DD290EB8E82A}"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A7C350-FF99-41C1-A970-7C870230B9B4}" type="doc">
      <dgm:prSet loTypeId="urn:microsoft.com/office/officeart/2005/8/layout/cycle8" loCatId="cycle" qsTypeId="urn:microsoft.com/office/officeart/2005/8/quickstyle/simple1" qsCatId="simple" csTypeId="urn:microsoft.com/office/officeart/2005/8/colors/accent1_2" csCatId="accent1" phldr="1"/>
      <dgm:spPr/>
    </dgm:pt>
    <dgm:pt modelId="{B660ED75-EEE7-4210-B22B-61011BD8127C}">
      <dgm:prSet phldrT="[Text]"/>
      <dgm:spPr>
        <a:solidFill>
          <a:srgbClr val="CD7371"/>
        </a:solidFill>
      </dgm:spPr>
      <dgm:t>
        <a:bodyPr/>
        <a:lstStyle/>
        <a:p>
          <a:r>
            <a:rPr lang="fa-IR" b="1" dirty="0"/>
            <a:t>اجرا</a:t>
          </a:r>
          <a:endParaRPr lang="en-US" b="1" dirty="0"/>
        </a:p>
      </dgm:t>
    </dgm:pt>
    <dgm:pt modelId="{8BC84DDB-E0B1-4E23-9C3A-FEDBC160E317}" type="parTrans" cxnId="{8DDA054C-59EA-426E-9025-B832268E6C50}">
      <dgm:prSet/>
      <dgm:spPr/>
      <dgm:t>
        <a:bodyPr/>
        <a:lstStyle/>
        <a:p>
          <a:endParaRPr lang="en-US"/>
        </a:p>
      </dgm:t>
    </dgm:pt>
    <dgm:pt modelId="{20294EE5-89D9-4908-A291-22F2DC7D74F7}" type="sibTrans" cxnId="{8DDA054C-59EA-426E-9025-B832268E6C50}">
      <dgm:prSet/>
      <dgm:spPr/>
      <dgm:t>
        <a:bodyPr/>
        <a:lstStyle/>
        <a:p>
          <a:endParaRPr lang="en-US"/>
        </a:p>
      </dgm:t>
    </dgm:pt>
    <dgm:pt modelId="{46BD8171-C9F3-4A61-B37D-26C972E28BFA}">
      <dgm:prSet phldrT="[Text]"/>
      <dgm:spPr>
        <a:solidFill>
          <a:srgbClr val="82302E"/>
        </a:solidFill>
      </dgm:spPr>
      <dgm:t>
        <a:bodyPr/>
        <a:lstStyle/>
        <a:p>
          <a:r>
            <a:rPr lang="fa-IR" b="1" dirty="0"/>
            <a:t>عمل</a:t>
          </a:r>
          <a:endParaRPr lang="en-US" b="1" dirty="0"/>
        </a:p>
      </dgm:t>
    </dgm:pt>
    <dgm:pt modelId="{E6FEF828-BD43-456E-8207-8C965EF5DE51}" type="parTrans" cxnId="{D9AA7767-53C0-410B-B096-8DC264E07FA2}">
      <dgm:prSet/>
      <dgm:spPr/>
      <dgm:t>
        <a:bodyPr/>
        <a:lstStyle/>
        <a:p>
          <a:endParaRPr lang="en-US"/>
        </a:p>
      </dgm:t>
    </dgm:pt>
    <dgm:pt modelId="{E7DAF8A4-ECF1-4CB2-97A5-E3B21941D143}" type="sibTrans" cxnId="{D9AA7767-53C0-410B-B096-8DC264E07FA2}">
      <dgm:prSet/>
      <dgm:spPr/>
      <dgm:t>
        <a:bodyPr/>
        <a:lstStyle/>
        <a:p>
          <a:endParaRPr lang="en-US"/>
        </a:p>
      </dgm:t>
    </dgm:pt>
    <dgm:pt modelId="{4DE1482F-44C2-4BB0-A4D5-6EC509E3CB21}">
      <dgm:prSet phldrT="[Text]"/>
      <dgm:spPr>
        <a:solidFill>
          <a:srgbClr val="C00000"/>
        </a:solidFill>
      </dgm:spPr>
      <dgm:t>
        <a:bodyPr/>
        <a:lstStyle/>
        <a:p>
          <a:r>
            <a:rPr lang="fa-IR" b="1" dirty="0"/>
            <a:t>برنامه ریزی</a:t>
          </a:r>
          <a:endParaRPr lang="en-US" b="1" dirty="0"/>
        </a:p>
      </dgm:t>
    </dgm:pt>
    <dgm:pt modelId="{C0A0CC2C-2BE8-4BAC-B993-63BD983628CC}" type="parTrans" cxnId="{B22B2274-A271-47DE-AC99-0B690DC171C1}">
      <dgm:prSet/>
      <dgm:spPr/>
      <dgm:t>
        <a:bodyPr/>
        <a:lstStyle/>
        <a:p>
          <a:endParaRPr lang="en-US"/>
        </a:p>
      </dgm:t>
    </dgm:pt>
    <dgm:pt modelId="{6B25284B-5A8B-4186-BA8E-083E64A35F06}" type="sibTrans" cxnId="{B22B2274-A271-47DE-AC99-0B690DC171C1}">
      <dgm:prSet/>
      <dgm:spPr/>
      <dgm:t>
        <a:bodyPr/>
        <a:lstStyle/>
        <a:p>
          <a:endParaRPr lang="en-US"/>
        </a:p>
      </dgm:t>
    </dgm:pt>
    <dgm:pt modelId="{035297DC-A8A4-4723-8AF0-88DB26CF3100}">
      <dgm:prSet/>
      <dgm:spPr>
        <a:solidFill>
          <a:srgbClr val="E2ADAC"/>
        </a:solidFill>
      </dgm:spPr>
      <dgm:t>
        <a:bodyPr/>
        <a:lstStyle/>
        <a:p>
          <a:r>
            <a:rPr lang="fa-IR" b="1" dirty="0"/>
            <a:t>مطالعه</a:t>
          </a:r>
          <a:endParaRPr lang="en-US" b="1" dirty="0"/>
        </a:p>
      </dgm:t>
    </dgm:pt>
    <dgm:pt modelId="{719765C3-893B-4E87-A860-5796F2526805}" type="parTrans" cxnId="{BD2C874F-DF0C-46E0-A638-24EE572D6A8B}">
      <dgm:prSet/>
      <dgm:spPr/>
      <dgm:t>
        <a:bodyPr/>
        <a:lstStyle/>
        <a:p>
          <a:endParaRPr lang="en-US"/>
        </a:p>
      </dgm:t>
    </dgm:pt>
    <dgm:pt modelId="{CBD9E3D2-D8D0-4683-A1D6-9A56A7F07A7A}" type="sibTrans" cxnId="{BD2C874F-DF0C-46E0-A638-24EE572D6A8B}">
      <dgm:prSet/>
      <dgm:spPr/>
      <dgm:t>
        <a:bodyPr/>
        <a:lstStyle/>
        <a:p>
          <a:endParaRPr lang="en-US"/>
        </a:p>
      </dgm:t>
    </dgm:pt>
    <dgm:pt modelId="{74658538-D80C-4321-A355-DB7F784CA372}" type="pres">
      <dgm:prSet presAssocID="{9FA7C350-FF99-41C1-A970-7C870230B9B4}" presName="compositeShape" presStyleCnt="0">
        <dgm:presLayoutVars>
          <dgm:chMax val="7"/>
          <dgm:dir/>
          <dgm:resizeHandles val="exact"/>
        </dgm:presLayoutVars>
      </dgm:prSet>
      <dgm:spPr/>
    </dgm:pt>
    <dgm:pt modelId="{DAA1D3A8-1268-402A-A48C-60D7AA9AC994}" type="pres">
      <dgm:prSet presAssocID="{9FA7C350-FF99-41C1-A970-7C870230B9B4}" presName="wedge1" presStyleLbl="node1" presStyleIdx="0" presStyleCnt="4"/>
      <dgm:spPr/>
    </dgm:pt>
    <dgm:pt modelId="{F7BE0166-940D-47B7-A78E-E3985AFC6D46}" type="pres">
      <dgm:prSet presAssocID="{9FA7C350-FF99-41C1-A970-7C870230B9B4}" presName="dummy1a" presStyleCnt="0"/>
      <dgm:spPr/>
    </dgm:pt>
    <dgm:pt modelId="{3F303C46-CA2B-47CD-BBDA-9F19FFB4A4BE}" type="pres">
      <dgm:prSet presAssocID="{9FA7C350-FF99-41C1-A970-7C870230B9B4}" presName="dummy1b" presStyleCnt="0"/>
      <dgm:spPr/>
    </dgm:pt>
    <dgm:pt modelId="{E76445C9-3250-4D67-8BEB-F84011413D0A}" type="pres">
      <dgm:prSet presAssocID="{9FA7C350-FF99-41C1-A970-7C870230B9B4}" presName="wedge1Tx" presStyleLbl="node1" presStyleIdx="0" presStyleCnt="4">
        <dgm:presLayoutVars>
          <dgm:chMax val="0"/>
          <dgm:chPref val="0"/>
          <dgm:bulletEnabled val="1"/>
        </dgm:presLayoutVars>
      </dgm:prSet>
      <dgm:spPr/>
    </dgm:pt>
    <dgm:pt modelId="{C45642E4-0CE5-478C-9637-BCC5559351FB}" type="pres">
      <dgm:prSet presAssocID="{9FA7C350-FF99-41C1-A970-7C870230B9B4}" presName="wedge2" presStyleLbl="node1" presStyleIdx="1" presStyleCnt="4"/>
      <dgm:spPr/>
    </dgm:pt>
    <dgm:pt modelId="{DE024D65-3D3D-4FCC-BFFF-523062847DFB}" type="pres">
      <dgm:prSet presAssocID="{9FA7C350-FF99-41C1-A970-7C870230B9B4}" presName="dummy2a" presStyleCnt="0"/>
      <dgm:spPr/>
    </dgm:pt>
    <dgm:pt modelId="{D198963A-4EFF-4675-B8EF-48FAF49B3989}" type="pres">
      <dgm:prSet presAssocID="{9FA7C350-FF99-41C1-A970-7C870230B9B4}" presName="dummy2b" presStyleCnt="0"/>
      <dgm:spPr/>
    </dgm:pt>
    <dgm:pt modelId="{5897A9B3-ABAA-4816-8116-F0AAB37D6AB6}" type="pres">
      <dgm:prSet presAssocID="{9FA7C350-FF99-41C1-A970-7C870230B9B4}" presName="wedge2Tx" presStyleLbl="node1" presStyleIdx="1" presStyleCnt="4">
        <dgm:presLayoutVars>
          <dgm:chMax val="0"/>
          <dgm:chPref val="0"/>
          <dgm:bulletEnabled val="1"/>
        </dgm:presLayoutVars>
      </dgm:prSet>
      <dgm:spPr/>
    </dgm:pt>
    <dgm:pt modelId="{F28B796A-4FEF-4F98-81FB-97267DAD9303}" type="pres">
      <dgm:prSet presAssocID="{9FA7C350-FF99-41C1-A970-7C870230B9B4}" presName="wedge3" presStyleLbl="node1" presStyleIdx="2" presStyleCnt="4"/>
      <dgm:spPr/>
    </dgm:pt>
    <dgm:pt modelId="{7213C78B-7C11-4CCE-A8FB-6245D6478488}" type="pres">
      <dgm:prSet presAssocID="{9FA7C350-FF99-41C1-A970-7C870230B9B4}" presName="dummy3a" presStyleCnt="0"/>
      <dgm:spPr/>
    </dgm:pt>
    <dgm:pt modelId="{EECEC917-0C0C-473F-B38E-1E12DA7D9596}" type="pres">
      <dgm:prSet presAssocID="{9FA7C350-FF99-41C1-A970-7C870230B9B4}" presName="dummy3b" presStyleCnt="0"/>
      <dgm:spPr/>
    </dgm:pt>
    <dgm:pt modelId="{1E5A8442-CFD8-4701-8EAC-B750A50302B0}" type="pres">
      <dgm:prSet presAssocID="{9FA7C350-FF99-41C1-A970-7C870230B9B4}" presName="wedge3Tx" presStyleLbl="node1" presStyleIdx="2" presStyleCnt="4">
        <dgm:presLayoutVars>
          <dgm:chMax val="0"/>
          <dgm:chPref val="0"/>
          <dgm:bulletEnabled val="1"/>
        </dgm:presLayoutVars>
      </dgm:prSet>
      <dgm:spPr/>
    </dgm:pt>
    <dgm:pt modelId="{5F8F253A-EE3A-4610-90AA-637869AF8602}" type="pres">
      <dgm:prSet presAssocID="{9FA7C350-FF99-41C1-A970-7C870230B9B4}" presName="wedge4" presStyleLbl="node1" presStyleIdx="3" presStyleCnt="4"/>
      <dgm:spPr/>
    </dgm:pt>
    <dgm:pt modelId="{A3432669-3F08-42DC-BA87-4CDB598DED6D}" type="pres">
      <dgm:prSet presAssocID="{9FA7C350-FF99-41C1-A970-7C870230B9B4}" presName="dummy4a" presStyleCnt="0"/>
      <dgm:spPr/>
    </dgm:pt>
    <dgm:pt modelId="{D5D7F4C9-DF9C-423A-A743-6477C66CF777}" type="pres">
      <dgm:prSet presAssocID="{9FA7C350-FF99-41C1-A970-7C870230B9B4}" presName="dummy4b" presStyleCnt="0"/>
      <dgm:spPr/>
    </dgm:pt>
    <dgm:pt modelId="{21A09DF5-5F02-48D5-96C5-74152DF9582A}" type="pres">
      <dgm:prSet presAssocID="{9FA7C350-FF99-41C1-A970-7C870230B9B4}" presName="wedge4Tx" presStyleLbl="node1" presStyleIdx="3" presStyleCnt="4">
        <dgm:presLayoutVars>
          <dgm:chMax val="0"/>
          <dgm:chPref val="0"/>
          <dgm:bulletEnabled val="1"/>
        </dgm:presLayoutVars>
      </dgm:prSet>
      <dgm:spPr/>
    </dgm:pt>
    <dgm:pt modelId="{5D72F96C-2010-44CE-B6DD-DC6CE63ED4CC}" type="pres">
      <dgm:prSet presAssocID="{20294EE5-89D9-4908-A291-22F2DC7D74F7}" presName="arrowWedge1" presStyleLbl="fgSibTrans2D1" presStyleIdx="0" presStyleCnt="4"/>
      <dgm:spPr/>
    </dgm:pt>
    <dgm:pt modelId="{EE32D18E-634D-4121-AEC0-3E5C18E9ACDB}" type="pres">
      <dgm:prSet presAssocID="{CBD9E3D2-D8D0-4683-A1D6-9A56A7F07A7A}" presName="arrowWedge2" presStyleLbl="fgSibTrans2D1" presStyleIdx="1" presStyleCnt="4"/>
      <dgm:spPr/>
    </dgm:pt>
    <dgm:pt modelId="{4174C2C4-4528-469C-9785-3BE6238789FC}" type="pres">
      <dgm:prSet presAssocID="{E7DAF8A4-ECF1-4CB2-97A5-E3B21941D143}" presName="arrowWedge3" presStyleLbl="fgSibTrans2D1" presStyleIdx="2" presStyleCnt="4"/>
      <dgm:spPr/>
    </dgm:pt>
    <dgm:pt modelId="{60E0BF0D-751E-4E9E-8350-DD290EB8E82A}" type="pres">
      <dgm:prSet presAssocID="{6B25284B-5A8B-4186-BA8E-083E64A35F06}" presName="arrowWedge4" presStyleLbl="fgSibTrans2D1" presStyleIdx="3" presStyleCnt="4"/>
      <dgm:spPr/>
    </dgm:pt>
  </dgm:ptLst>
  <dgm:cxnLst>
    <dgm:cxn modelId="{15B92010-1ED6-4A59-8626-050893A4CEFD}" type="presOf" srcId="{4DE1482F-44C2-4BB0-A4D5-6EC509E3CB21}" destId="{21A09DF5-5F02-48D5-96C5-74152DF9582A}" srcOrd="1" destOrd="0" presId="urn:microsoft.com/office/officeart/2005/8/layout/cycle8"/>
    <dgm:cxn modelId="{0C77981D-B8F7-4593-B1CD-0F69DDBBCA9D}" type="presOf" srcId="{46BD8171-C9F3-4A61-B37D-26C972E28BFA}" destId="{1E5A8442-CFD8-4701-8EAC-B750A50302B0}" srcOrd="1" destOrd="0" presId="urn:microsoft.com/office/officeart/2005/8/layout/cycle8"/>
    <dgm:cxn modelId="{D9AA7767-53C0-410B-B096-8DC264E07FA2}" srcId="{9FA7C350-FF99-41C1-A970-7C870230B9B4}" destId="{46BD8171-C9F3-4A61-B37D-26C972E28BFA}" srcOrd="2" destOrd="0" parTransId="{E6FEF828-BD43-456E-8207-8C965EF5DE51}" sibTransId="{E7DAF8A4-ECF1-4CB2-97A5-E3B21941D143}"/>
    <dgm:cxn modelId="{8DDA054C-59EA-426E-9025-B832268E6C50}" srcId="{9FA7C350-FF99-41C1-A970-7C870230B9B4}" destId="{B660ED75-EEE7-4210-B22B-61011BD8127C}" srcOrd="0" destOrd="0" parTransId="{8BC84DDB-E0B1-4E23-9C3A-FEDBC160E317}" sibTransId="{20294EE5-89D9-4908-A291-22F2DC7D74F7}"/>
    <dgm:cxn modelId="{BD2C874F-DF0C-46E0-A638-24EE572D6A8B}" srcId="{9FA7C350-FF99-41C1-A970-7C870230B9B4}" destId="{035297DC-A8A4-4723-8AF0-88DB26CF3100}" srcOrd="1" destOrd="0" parTransId="{719765C3-893B-4E87-A860-5796F2526805}" sibTransId="{CBD9E3D2-D8D0-4683-A1D6-9A56A7F07A7A}"/>
    <dgm:cxn modelId="{B22B2274-A271-47DE-AC99-0B690DC171C1}" srcId="{9FA7C350-FF99-41C1-A970-7C870230B9B4}" destId="{4DE1482F-44C2-4BB0-A4D5-6EC509E3CB21}" srcOrd="3" destOrd="0" parTransId="{C0A0CC2C-2BE8-4BAC-B993-63BD983628CC}" sibTransId="{6B25284B-5A8B-4186-BA8E-083E64A35F06}"/>
    <dgm:cxn modelId="{8F9F4A57-49B8-49BE-A027-F75BB4B5432C}" type="presOf" srcId="{B660ED75-EEE7-4210-B22B-61011BD8127C}" destId="{DAA1D3A8-1268-402A-A48C-60D7AA9AC994}" srcOrd="0" destOrd="0" presId="urn:microsoft.com/office/officeart/2005/8/layout/cycle8"/>
    <dgm:cxn modelId="{B7EE427D-AE2B-4B88-AC4C-04184A4D9C48}" type="presOf" srcId="{4DE1482F-44C2-4BB0-A4D5-6EC509E3CB21}" destId="{5F8F253A-EE3A-4610-90AA-637869AF8602}" srcOrd="0" destOrd="0" presId="urn:microsoft.com/office/officeart/2005/8/layout/cycle8"/>
    <dgm:cxn modelId="{473E1293-E882-46E7-B7D3-E999C57AF7BD}" type="presOf" srcId="{035297DC-A8A4-4723-8AF0-88DB26CF3100}" destId="{C45642E4-0CE5-478C-9637-BCC5559351FB}" srcOrd="0" destOrd="0" presId="urn:microsoft.com/office/officeart/2005/8/layout/cycle8"/>
    <dgm:cxn modelId="{42B40EAD-8283-4D53-B95C-1889AF0892A3}" type="presOf" srcId="{46BD8171-C9F3-4A61-B37D-26C972E28BFA}" destId="{F28B796A-4FEF-4F98-81FB-97267DAD9303}" srcOrd="0" destOrd="0" presId="urn:microsoft.com/office/officeart/2005/8/layout/cycle8"/>
    <dgm:cxn modelId="{A74BFAD7-4E18-4E3D-BB22-F6A5EC0F4F4D}" type="presOf" srcId="{9FA7C350-FF99-41C1-A970-7C870230B9B4}" destId="{74658538-D80C-4321-A355-DB7F784CA372}" srcOrd="0" destOrd="0" presId="urn:microsoft.com/office/officeart/2005/8/layout/cycle8"/>
    <dgm:cxn modelId="{425B56D9-0AA1-48EE-A3B9-BB02D1A09960}" type="presOf" srcId="{035297DC-A8A4-4723-8AF0-88DB26CF3100}" destId="{5897A9B3-ABAA-4816-8116-F0AAB37D6AB6}" srcOrd="1" destOrd="0" presId="urn:microsoft.com/office/officeart/2005/8/layout/cycle8"/>
    <dgm:cxn modelId="{5ACCC8F2-3545-4D2B-B2B4-17BCEB5288BB}" type="presOf" srcId="{B660ED75-EEE7-4210-B22B-61011BD8127C}" destId="{E76445C9-3250-4D67-8BEB-F84011413D0A}" srcOrd="1" destOrd="0" presId="urn:microsoft.com/office/officeart/2005/8/layout/cycle8"/>
    <dgm:cxn modelId="{BE4A6F71-C5FC-4B33-9FB7-ECC93999A096}" type="presParOf" srcId="{74658538-D80C-4321-A355-DB7F784CA372}" destId="{DAA1D3A8-1268-402A-A48C-60D7AA9AC994}" srcOrd="0" destOrd="0" presId="urn:microsoft.com/office/officeart/2005/8/layout/cycle8"/>
    <dgm:cxn modelId="{F9D51B59-FE3A-4C7A-9D5A-82F5AD4456E2}" type="presParOf" srcId="{74658538-D80C-4321-A355-DB7F784CA372}" destId="{F7BE0166-940D-47B7-A78E-E3985AFC6D46}" srcOrd="1" destOrd="0" presId="urn:microsoft.com/office/officeart/2005/8/layout/cycle8"/>
    <dgm:cxn modelId="{50409DCA-DEC7-426E-8C4F-51B67E1AA514}" type="presParOf" srcId="{74658538-D80C-4321-A355-DB7F784CA372}" destId="{3F303C46-CA2B-47CD-BBDA-9F19FFB4A4BE}" srcOrd="2" destOrd="0" presId="urn:microsoft.com/office/officeart/2005/8/layout/cycle8"/>
    <dgm:cxn modelId="{E05F1992-5F8D-45DC-A23D-71BBD1601F2A}" type="presParOf" srcId="{74658538-D80C-4321-A355-DB7F784CA372}" destId="{E76445C9-3250-4D67-8BEB-F84011413D0A}" srcOrd="3" destOrd="0" presId="urn:microsoft.com/office/officeart/2005/8/layout/cycle8"/>
    <dgm:cxn modelId="{E7C698F6-0631-4DF4-BB67-EB0A097BCCE8}" type="presParOf" srcId="{74658538-D80C-4321-A355-DB7F784CA372}" destId="{C45642E4-0CE5-478C-9637-BCC5559351FB}" srcOrd="4" destOrd="0" presId="urn:microsoft.com/office/officeart/2005/8/layout/cycle8"/>
    <dgm:cxn modelId="{88EF3ACD-2979-4A71-8F55-F69DBE75FB02}" type="presParOf" srcId="{74658538-D80C-4321-A355-DB7F784CA372}" destId="{DE024D65-3D3D-4FCC-BFFF-523062847DFB}" srcOrd="5" destOrd="0" presId="urn:microsoft.com/office/officeart/2005/8/layout/cycle8"/>
    <dgm:cxn modelId="{A8367251-6F95-4EB7-A2A3-8C41A490D349}" type="presParOf" srcId="{74658538-D80C-4321-A355-DB7F784CA372}" destId="{D198963A-4EFF-4675-B8EF-48FAF49B3989}" srcOrd="6" destOrd="0" presId="urn:microsoft.com/office/officeart/2005/8/layout/cycle8"/>
    <dgm:cxn modelId="{852C5F03-BBCA-4B35-BAEB-56292B5711E6}" type="presParOf" srcId="{74658538-D80C-4321-A355-DB7F784CA372}" destId="{5897A9B3-ABAA-4816-8116-F0AAB37D6AB6}" srcOrd="7" destOrd="0" presId="urn:microsoft.com/office/officeart/2005/8/layout/cycle8"/>
    <dgm:cxn modelId="{CBC726CC-C92E-4D8E-BA66-864A00435FD6}" type="presParOf" srcId="{74658538-D80C-4321-A355-DB7F784CA372}" destId="{F28B796A-4FEF-4F98-81FB-97267DAD9303}" srcOrd="8" destOrd="0" presId="urn:microsoft.com/office/officeart/2005/8/layout/cycle8"/>
    <dgm:cxn modelId="{543D18F5-9921-4F33-9DA1-D0A77AE301E9}" type="presParOf" srcId="{74658538-D80C-4321-A355-DB7F784CA372}" destId="{7213C78B-7C11-4CCE-A8FB-6245D6478488}" srcOrd="9" destOrd="0" presId="urn:microsoft.com/office/officeart/2005/8/layout/cycle8"/>
    <dgm:cxn modelId="{68F0CB60-4D5D-46D7-82BE-DDD8012E02B0}" type="presParOf" srcId="{74658538-D80C-4321-A355-DB7F784CA372}" destId="{EECEC917-0C0C-473F-B38E-1E12DA7D9596}" srcOrd="10" destOrd="0" presId="urn:microsoft.com/office/officeart/2005/8/layout/cycle8"/>
    <dgm:cxn modelId="{59269392-CA4D-4032-8A61-BE93AE66DC98}" type="presParOf" srcId="{74658538-D80C-4321-A355-DB7F784CA372}" destId="{1E5A8442-CFD8-4701-8EAC-B750A50302B0}" srcOrd="11" destOrd="0" presId="urn:microsoft.com/office/officeart/2005/8/layout/cycle8"/>
    <dgm:cxn modelId="{2608D305-68FD-44FD-85FC-5AEC0A756328}" type="presParOf" srcId="{74658538-D80C-4321-A355-DB7F784CA372}" destId="{5F8F253A-EE3A-4610-90AA-637869AF8602}" srcOrd="12" destOrd="0" presId="urn:microsoft.com/office/officeart/2005/8/layout/cycle8"/>
    <dgm:cxn modelId="{9F34301D-F2B0-4E0D-ACC9-DC09FDB5CAC2}" type="presParOf" srcId="{74658538-D80C-4321-A355-DB7F784CA372}" destId="{A3432669-3F08-42DC-BA87-4CDB598DED6D}" srcOrd="13" destOrd="0" presId="urn:microsoft.com/office/officeart/2005/8/layout/cycle8"/>
    <dgm:cxn modelId="{F8029D0A-49E1-44BD-9988-CBEB75AC3E6D}" type="presParOf" srcId="{74658538-D80C-4321-A355-DB7F784CA372}" destId="{D5D7F4C9-DF9C-423A-A743-6477C66CF777}" srcOrd="14" destOrd="0" presId="urn:microsoft.com/office/officeart/2005/8/layout/cycle8"/>
    <dgm:cxn modelId="{DCC62891-62B2-421C-90CF-C5C5FF419C39}" type="presParOf" srcId="{74658538-D80C-4321-A355-DB7F784CA372}" destId="{21A09DF5-5F02-48D5-96C5-74152DF9582A}" srcOrd="15" destOrd="0" presId="urn:microsoft.com/office/officeart/2005/8/layout/cycle8"/>
    <dgm:cxn modelId="{285C5FF4-F294-46BC-80AE-1B3E477848D1}" type="presParOf" srcId="{74658538-D80C-4321-A355-DB7F784CA372}" destId="{5D72F96C-2010-44CE-B6DD-DC6CE63ED4CC}" srcOrd="16" destOrd="0" presId="urn:microsoft.com/office/officeart/2005/8/layout/cycle8"/>
    <dgm:cxn modelId="{D2EB3849-0CA3-41BC-9B41-9BA8E32BD9AC}" type="presParOf" srcId="{74658538-D80C-4321-A355-DB7F784CA372}" destId="{EE32D18E-634D-4121-AEC0-3E5C18E9ACDB}" srcOrd="17" destOrd="0" presId="urn:microsoft.com/office/officeart/2005/8/layout/cycle8"/>
    <dgm:cxn modelId="{E156C4ED-5FB9-40A7-9B7F-B7035399C0C2}" type="presParOf" srcId="{74658538-D80C-4321-A355-DB7F784CA372}" destId="{4174C2C4-4528-469C-9785-3BE6238789FC}" srcOrd="18" destOrd="0" presId="urn:microsoft.com/office/officeart/2005/8/layout/cycle8"/>
    <dgm:cxn modelId="{96B554DA-6F6A-4C5E-B0CC-E9BE6E89B748}" type="presParOf" srcId="{74658538-D80C-4321-A355-DB7F784CA372}" destId="{60E0BF0D-751E-4E9E-8350-DD290EB8E82A}"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A7C350-FF99-41C1-A970-7C870230B9B4}" type="doc">
      <dgm:prSet loTypeId="urn:microsoft.com/office/officeart/2005/8/layout/cycle8" loCatId="cycle" qsTypeId="urn:microsoft.com/office/officeart/2005/8/quickstyle/simple1" qsCatId="simple" csTypeId="urn:microsoft.com/office/officeart/2005/8/colors/accent1_2" csCatId="accent1" phldr="1"/>
      <dgm:spPr/>
    </dgm:pt>
    <dgm:pt modelId="{B660ED75-EEE7-4210-B22B-61011BD8127C}">
      <dgm:prSet phldrT="[Text]"/>
      <dgm:spPr>
        <a:solidFill>
          <a:srgbClr val="CD7371"/>
        </a:solidFill>
      </dgm:spPr>
      <dgm:t>
        <a:bodyPr/>
        <a:lstStyle/>
        <a:p>
          <a:r>
            <a:rPr lang="fa-IR" b="1" dirty="0"/>
            <a:t>اجرا</a:t>
          </a:r>
          <a:endParaRPr lang="en-US" b="1" dirty="0"/>
        </a:p>
      </dgm:t>
    </dgm:pt>
    <dgm:pt modelId="{8BC84DDB-E0B1-4E23-9C3A-FEDBC160E317}" type="parTrans" cxnId="{8DDA054C-59EA-426E-9025-B832268E6C50}">
      <dgm:prSet/>
      <dgm:spPr/>
      <dgm:t>
        <a:bodyPr/>
        <a:lstStyle/>
        <a:p>
          <a:endParaRPr lang="en-US"/>
        </a:p>
      </dgm:t>
    </dgm:pt>
    <dgm:pt modelId="{20294EE5-89D9-4908-A291-22F2DC7D74F7}" type="sibTrans" cxnId="{8DDA054C-59EA-426E-9025-B832268E6C50}">
      <dgm:prSet/>
      <dgm:spPr/>
      <dgm:t>
        <a:bodyPr/>
        <a:lstStyle/>
        <a:p>
          <a:endParaRPr lang="en-US"/>
        </a:p>
      </dgm:t>
    </dgm:pt>
    <dgm:pt modelId="{46BD8171-C9F3-4A61-B37D-26C972E28BFA}">
      <dgm:prSet phldrT="[Text]"/>
      <dgm:spPr>
        <a:solidFill>
          <a:srgbClr val="82302E"/>
        </a:solidFill>
      </dgm:spPr>
      <dgm:t>
        <a:bodyPr/>
        <a:lstStyle/>
        <a:p>
          <a:r>
            <a:rPr lang="fa-IR" b="1" dirty="0"/>
            <a:t>عمل</a:t>
          </a:r>
          <a:endParaRPr lang="en-US" b="1" dirty="0"/>
        </a:p>
      </dgm:t>
    </dgm:pt>
    <dgm:pt modelId="{E6FEF828-BD43-456E-8207-8C965EF5DE51}" type="parTrans" cxnId="{D9AA7767-53C0-410B-B096-8DC264E07FA2}">
      <dgm:prSet/>
      <dgm:spPr/>
      <dgm:t>
        <a:bodyPr/>
        <a:lstStyle/>
        <a:p>
          <a:endParaRPr lang="en-US"/>
        </a:p>
      </dgm:t>
    </dgm:pt>
    <dgm:pt modelId="{E7DAF8A4-ECF1-4CB2-97A5-E3B21941D143}" type="sibTrans" cxnId="{D9AA7767-53C0-410B-B096-8DC264E07FA2}">
      <dgm:prSet/>
      <dgm:spPr/>
      <dgm:t>
        <a:bodyPr/>
        <a:lstStyle/>
        <a:p>
          <a:endParaRPr lang="en-US"/>
        </a:p>
      </dgm:t>
    </dgm:pt>
    <dgm:pt modelId="{4DE1482F-44C2-4BB0-A4D5-6EC509E3CB21}">
      <dgm:prSet phldrT="[Text]"/>
      <dgm:spPr>
        <a:solidFill>
          <a:srgbClr val="C00000"/>
        </a:solidFill>
      </dgm:spPr>
      <dgm:t>
        <a:bodyPr/>
        <a:lstStyle/>
        <a:p>
          <a:r>
            <a:rPr lang="fa-IR" b="1" dirty="0"/>
            <a:t>برنامه ریزی</a:t>
          </a:r>
          <a:endParaRPr lang="en-US" b="1" dirty="0"/>
        </a:p>
      </dgm:t>
    </dgm:pt>
    <dgm:pt modelId="{C0A0CC2C-2BE8-4BAC-B993-63BD983628CC}" type="parTrans" cxnId="{B22B2274-A271-47DE-AC99-0B690DC171C1}">
      <dgm:prSet/>
      <dgm:spPr/>
      <dgm:t>
        <a:bodyPr/>
        <a:lstStyle/>
        <a:p>
          <a:endParaRPr lang="en-US"/>
        </a:p>
      </dgm:t>
    </dgm:pt>
    <dgm:pt modelId="{6B25284B-5A8B-4186-BA8E-083E64A35F06}" type="sibTrans" cxnId="{B22B2274-A271-47DE-AC99-0B690DC171C1}">
      <dgm:prSet/>
      <dgm:spPr/>
      <dgm:t>
        <a:bodyPr/>
        <a:lstStyle/>
        <a:p>
          <a:endParaRPr lang="en-US"/>
        </a:p>
      </dgm:t>
    </dgm:pt>
    <dgm:pt modelId="{035297DC-A8A4-4723-8AF0-88DB26CF3100}">
      <dgm:prSet/>
      <dgm:spPr>
        <a:solidFill>
          <a:srgbClr val="E2ADAC"/>
        </a:solidFill>
      </dgm:spPr>
      <dgm:t>
        <a:bodyPr/>
        <a:lstStyle/>
        <a:p>
          <a:r>
            <a:rPr lang="fa-IR" b="1" dirty="0"/>
            <a:t>مطالعه</a:t>
          </a:r>
          <a:endParaRPr lang="en-US" b="1" dirty="0"/>
        </a:p>
      </dgm:t>
    </dgm:pt>
    <dgm:pt modelId="{719765C3-893B-4E87-A860-5796F2526805}" type="parTrans" cxnId="{BD2C874F-DF0C-46E0-A638-24EE572D6A8B}">
      <dgm:prSet/>
      <dgm:spPr/>
      <dgm:t>
        <a:bodyPr/>
        <a:lstStyle/>
        <a:p>
          <a:endParaRPr lang="en-US"/>
        </a:p>
      </dgm:t>
    </dgm:pt>
    <dgm:pt modelId="{CBD9E3D2-D8D0-4683-A1D6-9A56A7F07A7A}" type="sibTrans" cxnId="{BD2C874F-DF0C-46E0-A638-24EE572D6A8B}">
      <dgm:prSet/>
      <dgm:spPr/>
      <dgm:t>
        <a:bodyPr/>
        <a:lstStyle/>
        <a:p>
          <a:endParaRPr lang="en-US"/>
        </a:p>
      </dgm:t>
    </dgm:pt>
    <dgm:pt modelId="{74658538-D80C-4321-A355-DB7F784CA372}" type="pres">
      <dgm:prSet presAssocID="{9FA7C350-FF99-41C1-A970-7C870230B9B4}" presName="compositeShape" presStyleCnt="0">
        <dgm:presLayoutVars>
          <dgm:chMax val="7"/>
          <dgm:dir/>
          <dgm:resizeHandles val="exact"/>
        </dgm:presLayoutVars>
      </dgm:prSet>
      <dgm:spPr/>
    </dgm:pt>
    <dgm:pt modelId="{DAA1D3A8-1268-402A-A48C-60D7AA9AC994}" type="pres">
      <dgm:prSet presAssocID="{9FA7C350-FF99-41C1-A970-7C870230B9B4}" presName="wedge1" presStyleLbl="node1" presStyleIdx="0" presStyleCnt="4"/>
      <dgm:spPr/>
    </dgm:pt>
    <dgm:pt modelId="{F7BE0166-940D-47B7-A78E-E3985AFC6D46}" type="pres">
      <dgm:prSet presAssocID="{9FA7C350-FF99-41C1-A970-7C870230B9B4}" presName="dummy1a" presStyleCnt="0"/>
      <dgm:spPr/>
    </dgm:pt>
    <dgm:pt modelId="{3F303C46-CA2B-47CD-BBDA-9F19FFB4A4BE}" type="pres">
      <dgm:prSet presAssocID="{9FA7C350-FF99-41C1-A970-7C870230B9B4}" presName="dummy1b" presStyleCnt="0"/>
      <dgm:spPr/>
    </dgm:pt>
    <dgm:pt modelId="{E76445C9-3250-4D67-8BEB-F84011413D0A}" type="pres">
      <dgm:prSet presAssocID="{9FA7C350-FF99-41C1-A970-7C870230B9B4}" presName="wedge1Tx" presStyleLbl="node1" presStyleIdx="0" presStyleCnt="4">
        <dgm:presLayoutVars>
          <dgm:chMax val="0"/>
          <dgm:chPref val="0"/>
          <dgm:bulletEnabled val="1"/>
        </dgm:presLayoutVars>
      </dgm:prSet>
      <dgm:spPr/>
    </dgm:pt>
    <dgm:pt modelId="{C45642E4-0CE5-478C-9637-BCC5559351FB}" type="pres">
      <dgm:prSet presAssocID="{9FA7C350-FF99-41C1-A970-7C870230B9B4}" presName="wedge2" presStyleLbl="node1" presStyleIdx="1" presStyleCnt="4"/>
      <dgm:spPr/>
    </dgm:pt>
    <dgm:pt modelId="{DE024D65-3D3D-4FCC-BFFF-523062847DFB}" type="pres">
      <dgm:prSet presAssocID="{9FA7C350-FF99-41C1-A970-7C870230B9B4}" presName="dummy2a" presStyleCnt="0"/>
      <dgm:spPr/>
    </dgm:pt>
    <dgm:pt modelId="{D198963A-4EFF-4675-B8EF-48FAF49B3989}" type="pres">
      <dgm:prSet presAssocID="{9FA7C350-FF99-41C1-A970-7C870230B9B4}" presName="dummy2b" presStyleCnt="0"/>
      <dgm:spPr/>
    </dgm:pt>
    <dgm:pt modelId="{5897A9B3-ABAA-4816-8116-F0AAB37D6AB6}" type="pres">
      <dgm:prSet presAssocID="{9FA7C350-FF99-41C1-A970-7C870230B9B4}" presName="wedge2Tx" presStyleLbl="node1" presStyleIdx="1" presStyleCnt="4">
        <dgm:presLayoutVars>
          <dgm:chMax val="0"/>
          <dgm:chPref val="0"/>
          <dgm:bulletEnabled val="1"/>
        </dgm:presLayoutVars>
      </dgm:prSet>
      <dgm:spPr/>
    </dgm:pt>
    <dgm:pt modelId="{F28B796A-4FEF-4F98-81FB-97267DAD9303}" type="pres">
      <dgm:prSet presAssocID="{9FA7C350-FF99-41C1-A970-7C870230B9B4}" presName="wedge3" presStyleLbl="node1" presStyleIdx="2" presStyleCnt="4"/>
      <dgm:spPr/>
    </dgm:pt>
    <dgm:pt modelId="{7213C78B-7C11-4CCE-A8FB-6245D6478488}" type="pres">
      <dgm:prSet presAssocID="{9FA7C350-FF99-41C1-A970-7C870230B9B4}" presName="dummy3a" presStyleCnt="0"/>
      <dgm:spPr/>
    </dgm:pt>
    <dgm:pt modelId="{EECEC917-0C0C-473F-B38E-1E12DA7D9596}" type="pres">
      <dgm:prSet presAssocID="{9FA7C350-FF99-41C1-A970-7C870230B9B4}" presName="dummy3b" presStyleCnt="0"/>
      <dgm:spPr/>
    </dgm:pt>
    <dgm:pt modelId="{1E5A8442-CFD8-4701-8EAC-B750A50302B0}" type="pres">
      <dgm:prSet presAssocID="{9FA7C350-FF99-41C1-A970-7C870230B9B4}" presName="wedge3Tx" presStyleLbl="node1" presStyleIdx="2" presStyleCnt="4">
        <dgm:presLayoutVars>
          <dgm:chMax val="0"/>
          <dgm:chPref val="0"/>
          <dgm:bulletEnabled val="1"/>
        </dgm:presLayoutVars>
      </dgm:prSet>
      <dgm:spPr/>
    </dgm:pt>
    <dgm:pt modelId="{5F8F253A-EE3A-4610-90AA-637869AF8602}" type="pres">
      <dgm:prSet presAssocID="{9FA7C350-FF99-41C1-A970-7C870230B9B4}" presName="wedge4" presStyleLbl="node1" presStyleIdx="3" presStyleCnt="4"/>
      <dgm:spPr/>
    </dgm:pt>
    <dgm:pt modelId="{A3432669-3F08-42DC-BA87-4CDB598DED6D}" type="pres">
      <dgm:prSet presAssocID="{9FA7C350-FF99-41C1-A970-7C870230B9B4}" presName="dummy4a" presStyleCnt="0"/>
      <dgm:spPr/>
    </dgm:pt>
    <dgm:pt modelId="{D5D7F4C9-DF9C-423A-A743-6477C66CF777}" type="pres">
      <dgm:prSet presAssocID="{9FA7C350-FF99-41C1-A970-7C870230B9B4}" presName="dummy4b" presStyleCnt="0"/>
      <dgm:spPr/>
    </dgm:pt>
    <dgm:pt modelId="{21A09DF5-5F02-48D5-96C5-74152DF9582A}" type="pres">
      <dgm:prSet presAssocID="{9FA7C350-FF99-41C1-A970-7C870230B9B4}" presName="wedge4Tx" presStyleLbl="node1" presStyleIdx="3" presStyleCnt="4">
        <dgm:presLayoutVars>
          <dgm:chMax val="0"/>
          <dgm:chPref val="0"/>
          <dgm:bulletEnabled val="1"/>
        </dgm:presLayoutVars>
      </dgm:prSet>
      <dgm:spPr/>
    </dgm:pt>
    <dgm:pt modelId="{5D72F96C-2010-44CE-B6DD-DC6CE63ED4CC}" type="pres">
      <dgm:prSet presAssocID="{20294EE5-89D9-4908-A291-22F2DC7D74F7}" presName="arrowWedge1" presStyleLbl="fgSibTrans2D1" presStyleIdx="0" presStyleCnt="4" custLinFactNeighborX="766" custLinFactNeighborY="-964"/>
      <dgm:spPr/>
    </dgm:pt>
    <dgm:pt modelId="{EE32D18E-634D-4121-AEC0-3E5C18E9ACDB}" type="pres">
      <dgm:prSet presAssocID="{CBD9E3D2-D8D0-4683-A1D6-9A56A7F07A7A}" presName="arrowWedge2" presStyleLbl="fgSibTrans2D1" presStyleIdx="1" presStyleCnt="4" custLinFactNeighborX="1583" custLinFactNeighborY="898"/>
      <dgm:spPr/>
    </dgm:pt>
    <dgm:pt modelId="{4174C2C4-4528-469C-9785-3BE6238789FC}" type="pres">
      <dgm:prSet presAssocID="{E7DAF8A4-ECF1-4CB2-97A5-E3B21941D143}" presName="arrowWedge3" presStyleLbl="fgSibTrans2D1" presStyleIdx="2" presStyleCnt="4"/>
      <dgm:spPr/>
    </dgm:pt>
    <dgm:pt modelId="{60E0BF0D-751E-4E9E-8350-DD290EB8E82A}" type="pres">
      <dgm:prSet presAssocID="{6B25284B-5A8B-4186-BA8E-083E64A35F06}" presName="arrowWedge4" presStyleLbl="fgSibTrans2D1" presStyleIdx="3" presStyleCnt="4"/>
      <dgm:spPr/>
    </dgm:pt>
  </dgm:ptLst>
  <dgm:cxnLst>
    <dgm:cxn modelId="{2DC93532-BF9C-4B6C-95A1-40B0FB3C50CD}" type="presOf" srcId="{4DE1482F-44C2-4BB0-A4D5-6EC509E3CB21}" destId="{21A09DF5-5F02-48D5-96C5-74152DF9582A}" srcOrd="1" destOrd="0" presId="urn:microsoft.com/office/officeart/2005/8/layout/cycle8"/>
    <dgm:cxn modelId="{D9AA7767-53C0-410B-B096-8DC264E07FA2}" srcId="{9FA7C350-FF99-41C1-A970-7C870230B9B4}" destId="{46BD8171-C9F3-4A61-B37D-26C972E28BFA}" srcOrd="2" destOrd="0" parTransId="{E6FEF828-BD43-456E-8207-8C965EF5DE51}" sibTransId="{E7DAF8A4-ECF1-4CB2-97A5-E3B21941D143}"/>
    <dgm:cxn modelId="{8DDA054C-59EA-426E-9025-B832268E6C50}" srcId="{9FA7C350-FF99-41C1-A970-7C870230B9B4}" destId="{B660ED75-EEE7-4210-B22B-61011BD8127C}" srcOrd="0" destOrd="0" parTransId="{8BC84DDB-E0B1-4E23-9C3A-FEDBC160E317}" sibTransId="{20294EE5-89D9-4908-A291-22F2DC7D74F7}"/>
    <dgm:cxn modelId="{BD2C874F-DF0C-46E0-A638-24EE572D6A8B}" srcId="{9FA7C350-FF99-41C1-A970-7C870230B9B4}" destId="{035297DC-A8A4-4723-8AF0-88DB26CF3100}" srcOrd="1" destOrd="0" parTransId="{719765C3-893B-4E87-A860-5796F2526805}" sibTransId="{CBD9E3D2-D8D0-4683-A1D6-9A56A7F07A7A}"/>
    <dgm:cxn modelId="{F4B58070-4E5D-4736-B492-25EE69F62434}" type="presOf" srcId="{035297DC-A8A4-4723-8AF0-88DB26CF3100}" destId="{5897A9B3-ABAA-4816-8116-F0AAB37D6AB6}" srcOrd="1" destOrd="0" presId="urn:microsoft.com/office/officeart/2005/8/layout/cycle8"/>
    <dgm:cxn modelId="{B22B2274-A271-47DE-AC99-0B690DC171C1}" srcId="{9FA7C350-FF99-41C1-A970-7C870230B9B4}" destId="{4DE1482F-44C2-4BB0-A4D5-6EC509E3CB21}" srcOrd="3" destOrd="0" parTransId="{C0A0CC2C-2BE8-4BAC-B993-63BD983628CC}" sibTransId="{6B25284B-5A8B-4186-BA8E-083E64A35F06}"/>
    <dgm:cxn modelId="{75AEA48A-C620-44E8-A8C0-8682F79BF0E2}" type="presOf" srcId="{B660ED75-EEE7-4210-B22B-61011BD8127C}" destId="{E76445C9-3250-4D67-8BEB-F84011413D0A}" srcOrd="1" destOrd="0" presId="urn:microsoft.com/office/officeart/2005/8/layout/cycle8"/>
    <dgm:cxn modelId="{0ED12F8F-310E-493C-8D71-41C0A74A3AB5}" type="presOf" srcId="{46BD8171-C9F3-4A61-B37D-26C972E28BFA}" destId="{F28B796A-4FEF-4F98-81FB-97267DAD9303}" srcOrd="0" destOrd="0" presId="urn:microsoft.com/office/officeart/2005/8/layout/cycle8"/>
    <dgm:cxn modelId="{98E9CF9F-22FA-4177-9CAF-F7936AE40975}" type="presOf" srcId="{46BD8171-C9F3-4A61-B37D-26C972E28BFA}" destId="{1E5A8442-CFD8-4701-8EAC-B750A50302B0}" srcOrd="1" destOrd="0" presId="urn:microsoft.com/office/officeart/2005/8/layout/cycle8"/>
    <dgm:cxn modelId="{B88EF0AD-39D0-4130-A63E-B1065099AB47}" type="presOf" srcId="{9FA7C350-FF99-41C1-A970-7C870230B9B4}" destId="{74658538-D80C-4321-A355-DB7F784CA372}" srcOrd="0" destOrd="0" presId="urn:microsoft.com/office/officeart/2005/8/layout/cycle8"/>
    <dgm:cxn modelId="{675DE9BE-F159-4ED2-BD1B-C347C22062B9}" type="presOf" srcId="{035297DC-A8A4-4723-8AF0-88DB26CF3100}" destId="{C45642E4-0CE5-478C-9637-BCC5559351FB}" srcOrd="0" destOrd="0" presId="urn:microsoft.com/office/officeart/2005/8/layout/cycle8"/>
    <dgm:cxn modelId="{53C776C0-3A0A-4387-988A-D81F0CE2C33B}" type="presOf" srcId="{B660ED75-EEE7-4210-B22B-61011BD8127C}" destId="{DAA1D3A8-1268-402A-A48C-60D7AA9AC994}" srcOrd="0" destOrd="0" presId="urn:microsoft.com/office/officeart/2005/8/layout/cycle8"/>
    <dgm:cxn modelId="{8B3E5DE8-39D5-45C0-89EB-8A5B74CEBF6C}" type="presOf" srcId="{4DE1482F-44C2-4BB0-A4D5-6EC509E3CB21}" destId="{5F8F253A-EE3A-4610-90AA-637869AF8602}" srcOrd="0" destOrd="0" presId="urn:microsoft.com/office/officeart/2005/8/layout/cycle8"/>
    <dgm:cxn modelId="{349D5A5A-C808-4327-9D80-9B7B56A64714}" type="presParOf" srcId="{74658538-D80C-4321-A355-DB7F784CA372}" destId="{DAA1D3A8-1268-402A-A48C-60D7AA9AC994}" srcOrd="0" destOrd="0" presId="urn:microsoft.com/office/officeart/2005/8/layout/cycle8"/>
    <dgm:cxn modelId="{A7C34760-24A2-4A4D-A6DF-56677881504A}" type="presParOf" srcId="{74658538-D80C-4321-A355-DB7F784CA372}" destId="{F7BE0166-940D-47B7-A78E-E3985AFC6D46}" srcOrd="1" destOrd="0" presId="urn:microsoft.com/office/officeart/2005/8/layout/cycle8"/>
    <dgm:cxn modelId="{A76DE8CF-C790-45BD-8851-5185D1865563}" type="presParOf" srcId="{74658538-D80C-4321-A355-DB7F784CA372}" destId="{3F303C46-CA2B-47CD-BBDA-9F19FFB4A4BE}" srcOrd="2" destOrd="0" presId="urn:microsoft.com/office/officeart/2005/8/layout/cycle8"/>
    <dgm:cxn modelId="{02726442-6204-4239-8F31-BAB604CF8816}" type="presParOf" srcId="{74658538-D80C-4321-A355-DB7F784CA372}" destId="{E76445C9-3250-4D67-8BEB-F84011413D0A}" srcOrd="3" destOrd="0" presId="urn:microsoft.com/office/officeart/2005/8/layout/cycle8"/>
    <dgm:cxn modelId="{0C2DDE03-B6B2-4F70-B5C2-D8636F123FFD}" type="presParOf" srcId="{74658538-D80C-4321-A355-DB7F784CA372}" destId="{C45642E4-0CE5-478C-9637-BCC5559351FB}" srcOrd="4" destOrd="0" presId="urn:microsoft.com/office/officeart/2005/8/layout/cycle8"/>
    <dgm:cxn modelId="{B3147754-542F-44D6-88D0-58295641CA45}" type="presParOf" srcId="{74658538-D80C-4321-A355-DB7F784CA372}" destId="{DE024D65-3D3D-4FCC-BFFF-523062847DFB}" srcOrd="5" destOrd="0" presId="urn:microsoft.com/office/officeart/2005/8/layout/cycle8"/>
    <dgm:cxn modelId="{BF927E76-7E71-4B8D-BC2E-6812AD9BAB68}" type="presParOf" srcId="{74658538-D80C-4321-A355-DB7F784CA372}" destId="{D198963A-4EFF-4675-B8EF-48FAF49B3989}" srcOrd="6" destOrd="0" presId="urn:microsoft.com/office/officeart/2005/8/layout/cycle8"/>
    <dgm:cxn modelId="{8B1D76EF-9941-4EED-B4E4-D688E660AFBF}" type="presParOf" srcId="{74658538-D80C-4321-A355-DB7F784CA372}" destId="{5897A9B3-ABAA-4816-8116-F0AAB37D6AB6}" srcOrd="7" destOrd="0" presId="urn:microsoft.com/office/officeart/2005/8/layout/cycle8"/>
    <dgm:cxn modelId="{F6B8888F-3DFC-4C5F-9FC0-07676E3872B3}" type="presParOf" srcId="{74658538-D80C-4321-A355-DB7F784CA372}" destId="{F28B796A-4FEF-4F98-81FB-97267DAD9303}" srcOrd="8" destOrd="0" presId="urn:microsoft.com/office/officeart/2005/8/layout/cycle8"/>
    <dgm:cxn modelId="{E295C0F2-5472-4A9F-B6B1-5804631D4299}" type="presParOf" srcId="{74658538-D80C-4321-A355-DB7F784CA372}" destId="{7213C78B-7C11-4CCE-A8FB-6245D6478488}" srcOrd="9" destOrd="0" presId="urn:microsoft.com/office/officeart/2005/8/layout/cycle8"/>
    <dgm:cxn modelId="{E2FDDE26-F401-4C47-A428-7B777853DF6F}" type="presParOf" srcId="{74658538-D80C-4321-A355-DB7F784CA372}" destId="{EECEC917-0C0C-473F-B38E-1E12DA7D9596}" srcOrd="10" destOrd="0" presId="urn:microsoft.com/office/officeart/2005/8/layout/cycle8"/>
    <dgm:cxn modelId="{91A3342D-6698-4737-86DB-492B571D4DF5}" type="presParOf" srcId="{74658538-D80C-4321-A355-DB7F784CA372}" destId="{1E5A8442-CFD8-4701-8EAC-B750A50302B0}" srcOrd="11" destOrd="0" presId="urn:microsoft.com/office/officeart/2005/8/layout/cycle8"/>
    <dgm:cxn modelId="{A0749C3B-97B8-453D-893C-7B697862DAD5}" type="presParOf" srcId="{74658538-D80C-4321-A355-DB7F784CA372}" destId="{5F8F253A-EE3A-4610-90AA-637869AF8602}" srcOrd="12" destOrd="0" presId="urn:microsoft.com/office/officeart/2005/8/layout/cycle8"/>
    <dgm:cxn modelId="{94EB5B81-AE26-4AA2-A8FD-9AA1D3D72BBF}" type="presParOf" srcId="{74658538-D80C-4321-A355-DB7F784CA372}" destId="{A3432669-3F08-42DC-BA87-4CDB598DED6D}" srcOrd="13" destOrd="0" presId="urn:microsoft.com/office/officeart/2005/8/layout/cycle8"/>
    <dgm:cxn modelId="{2B458A0B-A300-4EB7-92B8-E52C993C92D0}" type="presParOf" srcId="{74658538-D80C-4321-A355-DB7F784CA372}" destId="{D5D7F4C9-DF9C-423A-A743-6477C66CF777}" srcOrd="14" destOrd="0" presId="urn:microsoft.com/office/officeart/2005/8/layout/cycle8"/>
    <dgm:cxn modelId="{1573F061-693D-41DE-8148-A8F79BDB3A91}" type="presParOf" srcId="{74658538-D80C-4321-A355-DB7F784CA372}" destId="{21A09DF5-5F02-48D5-96C5-74152DF9582A}" srcOrd="15" destOrd="0" presId="urn:microsoft.com/office/officeart/2005/8/layout/cycle8"/>
    <dgm:cxn modelId="{60CB08EF-DCC7-49F0-9243-D58DAED10207}" type="presParOf" srcId="{74658538-D80C-4321-A355-DB7F784CA372}" destId="{5D72F96C-2010-44CE-B6DD-DC6CE63ED4CC}" srcOrd="16" destOrd="0" presId="urn:microsoft.com/office/officeart/2005/8/layout/cycle8"/>
    <dgm:cxn modelId="{DDE4EDB4-23C6-45C1-8F71-77CF641ADD46}" type="presParOf" srcId="{74658538-D80C-4321-A355-DB7F784CA372}" destId="{EE32D18E-634D-4121-AEC0-3E5C18E9ACDB}" srcOrd="17" destOrd="0" presId="urn:microsoft.com/office/officeart/2005/8/layout/cycle8"/>
    <dgm:cxn modelId="{160D8615-9203-4A53-B534-DDB07A5FF4EB}" type="presParOf" srcId="{74658538-D80C-4321-A355-DB7F784CA372}" destId="{4174C2C4-4528-469C-9785-3BE6238789FC}" srcOrd="18" destOrd="0" presId="urn:microsoft.com/office/officeart/2005/8/layout/cycle8"/>
    <dgm:cxn modelId="{9DE580E3-A160-4658-8C89-5FBF8F49E0DE}" type="presParOf" srcId="{74658538-D80C-4321-A355-DB7F784CA372}" destId="{60E0BF0D-751E-4E9E-8350-DD290EB8E82A}" srcOrd="19" destOrd="0" presId="urn:microsoft.com/office/officeart/2005/8/layout/cycle8"/>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1D3A8-1268-402A-A48C-60D7AA9AC994}">
      <dsp:nvSpPr>
        <dsp:cNvPr id="0" name=""/>
        <dsp:cNvSpPr/>
      </dsp:nvSpPr>
      <dsp:spPr>
        <a:xfrm>
          <a:off x="206530" y="112561"/>
          <a:ext cx="1664208" cy="1664208"/>
        </a:xfrm>
        <a:prstGeom prst="pie">
          <a:avLst>
            <a:gd name="adj1" fmla="val 16200000"/>
            <a:gd name="adj2" fmla="val 0"/>
          </a:avLst>
        </a:prstGeom>
        <a:solidFill>
          <a:srgbClr val="CD73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a-IR" sz="1500" b="1" kern="1200" dirty="0"/>
            <a:t>اجرا</a:t>
          </a:r>
          <a:endParaRPr lang="en-US" sz="1500" b="1" kern="1200" dirty="0"/>
        </a:p>
      </dsp:txBody>
      <dsp:txXfrm>
        <a:off x="1089948" y="457488"/>
        <a:ext cx="614172" cy="455676"/>
      </dsp:txXfrm>
    </dsp:sp>
    <dsp:sp modelId="{C45642E4-0CE5-478C-9637-BCC5559351FB}">
      <dsp:nvSpPr>
        <dsp:cNvPr id="0" name=""/>
        <dsp:cNvSpPr/>
      </dsp:nvSpPr>
      <dsp:spPr>
        <a:xfrm>
          <a:off x="206530" y="168430"/>
          <a:ext cx="1664208" cy="1664208"/>
        </a:xfrm>
        <a:prstGeom prst="pie">
          <a:avLst>
            <a:gd name="adj1" fmla="val 0"/>
            <a:gd name="adj2" fmla="val 5400000"/>
          </a:avLst>
        </a:prstGeom>
        <a:solidFill>
          <a:srgbClr val="E2ADA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a-IR" sz="1500" b="1" kern="1200" dirty="0"/>
            <a:t>مطالعه</a:t>
          </a:r>
          <a:endParaRPr lang="en-US" sz="1500" b="1" kern="1200" dirty="0"/>
        </a:p>
      </dsp:txBody>
      <dsp:txXfrm>
        <a:off x="1089948" y="1032036"/>
        <a:ext cx="614172" cy="455676"/>
      </dsp:txXfrm>
    </dsp:sp>
    <dsp:sp modelId="{F28B796A-4FEF-4F98-81FB-97267DAD9303}">
      <dsp:nvSpPr>
        <dsp:cNvPr id="0" name=""/>
        <dsp:cNvSpPr/>
      </dsp:nvSpPr>
      <dsp:spPr>
        <a:xfrm>
          <a:off x="150661" y="168430"/>
          <a:ext cx="1664208" cy="1664208"/>
        </a:xfrm>
        <a:prstGeom prst="pie">
          <a:avLst>
            <a:gd name="adj1" fmla="val 5400000"/>
            <a:gd name="adj2" fmla="val 10800000"/>
          </a:avLst>
        </a:prstGeom>
        <a:solidFill>
          <a:srgbClr val="82302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a-IR" sz="1500" b="1" kern="1200" dirty="0"/>
            <a:t>عمل</a:t>
          </a:r>
          <a:endParaRPr lang="en-US" sz="1500" b="1" kern="1200" dirty="0"/>
        </a:p>
      </dsp:txBody>
      <dsp:txXfrm>
        <a:off x="317279" y="1032036"/>
        <a:ext cx="614172" cy="455676"/>
      </dsp:txXfrm>
    </dsp:sp>
    <dsp:sp modelId="{5F8F253A-EE3A-4610-90AA-637869AF8602}">
      <dsp:nvSpPr>
        <dsp:cNvPr id="0" name=""/>
        <dsp:cNvSpPr/>
      </dsp:nvSpPr>
      <dsp:spPr>
        <a:xfrm>
          <a:off x="150661" y="112561"/>
          <a:ext cx="1664208" cy="1664208"/>
        </a:xfrm>
        <a:prstGeom prst="pie">
          <a:avLst>
            <a:gd name="adj1" fmla="val 10800000"/>
            <a:gd name="adj2" fmla="val 16200000"/>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a-IR" sz="1500" b="1" kern="1200" dirty="0"/>
            <a:t>برنامه ریزی</a:t>
          </a:r>
          <a:endParaRPr lang="en-US" sz="1500" b="1" kern="1200" dirty="0"/>
        </a:p>
      </dsp:txBody>
      <dsp:txXfrm>
        <a:off x="317279" y="457488"/>
        <a:ext cx="614172" cy="455676"/>
      </dsp:txXfrm>
    </dsp:sp>
    <dsp:sp modelId="{5D72F96C-2010-44CE-B6DD-DC6CE63ED4CC}">
      <dsp:nvSpPr>
        <dsp:cNvPr id="0" name=""/>
        <dsp:cNvSpPr/>
      </dsp:nvSpPr>
      <dsp:spPr>
        <a:xfrm>
          <a:off x="103508" y="9538"/>
          <a:ext cx="1870252" cy="1870252"/>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32D18E-634D-4121-AEC0-3E5C18E9ACDB}">
      <dsp:nvSpPr>
        <dsp:cNvPr id="0" name=""/>
        <dsp:cNvSpPr/>
      </dsp:nvSpPr>
      <dsp:spPr>
        <a:xfrm>
          <a:off x="103508" y="65408"/>
          <a:ext cx="1870252" cy="1870252"/>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74C2C4-4528-469C-9785-3BE6238789FC}">
      <dsp:nvSpPr>
        <dsp:cNvPr id="0" name=""/>
        <dsp:cNvSpPr/>
      </dsp:nvSpPr>
      <dsp:spPr>
        <a:xfrm>
          <a:off x="47638" y="65408"/>
          <a:ext cx="1870252" cy="1870252"/>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E0BF0D-751E-4E9E-8350-DD290EB8E82A}">
      <dsp:nvSpPr>
        <dsp:cNvPr id="0" name=""/>
        <dsp:cNvSpPr/>
      </dsp:nvSpPr>
      <dsp:spPr>
        <a:xfrm>
          <a:off x="47638" y="9538"/>
          <a:ext cx="1870252" cy="1870252"/>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1D3A8-1268-402A-A48C-60D7AA9AC994}">
      <dsp:nvSpPr>
        <dsp:cNvPr id="0" name=""/>
        <dsp:cNvSpPr/>
      </dsp:nvSpPr>
      <dsp:spPr>
        <a:xfrm>
          <a:off x="432883" y="137668"/>
          <a:ext cx="1984248" cy="1984248"/>
        </a:xfrm>
        <a:prstGeom prst="pie">
          <a:avLst>
            <a:gd name="adj1" fmla="val 16200000"/>
            <a:gd name="adj2" fmla="val 0"/>
          </a:avLst>
        </a:prstGeom>
        <a:solidFill>
          <a:srgbClr val="CD73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t>اجرا</a:t>
          </a:r>
          <a:endParaRPr lang="en-US" sz="1800" b="1" kern="1200" dirty="0"/>
        </a:p>
      </dsp:txBody>
      <dsp:txXfrm>
        <a:off x="1486188" y="548927"/>
        <a:ext cx="732282" cy="543305"/>
      </dsp:txXfrm>
    </dsp:sp>
    <dsp:sp modelId="{C45642E4-0CE5-478C-9637-BCC5559351FB}">
      <dsp:nvSpPr>
        <dsp:cNvPr id="0" name=""/>
        <dsp:cNvSpPr/>
      </dsp:nvSpPr>
      <dsp:spPr>
        <a:xfrm>
          <a:off x="432883" y="204283"/>
          <a:ext cx="1984248" cy="1984248"/>
        </a:xfrm>
        <a:prstGeom prst="pie">
          <a:avLst>
            <a:gd name="adj1" fmla="val 0"/>
            <a:gd name="adj2" fmla="val 5400000"/>
          </a:avLst>
        </a:prstGeom>
        <a:solidFill>
          <a:srgbClr val="E2ADA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t>مطالعه</a:t>
          </a:r>
          <a:endParaRPr lang="en-US" sz="1800" b="1" kern="1200" dirty="0"/>
        </a:p>
      </dsp:txBody>
      <dsp:txXfrm>
        <a:off x="1486188" y="1233965"/>
        <a:ext cx="732282" cy="543305"/>
      </dsp:txXfrm>
    </dsp:sp>
    <dsp:sp modelId="{F28B796A-4FEF-4F98-81FB-97267DAD9303}">
      <dsp:nvSpPr>
        <dsp:cNvPr id="0" name=""/>
        <dsp:cNvSpPr/>
      </dsp:nvSpPr>
      <dsp:spPr>
        <a:xfrm>
          <a:off x="366268" y="204283"/>
          <a:ext cx="1984248" cy="1984248"/>
        </a:xfrm>
        <a:prstGeom prst="pie">
          <a:avLst>
            <a:gd name="adj1" fmla="val 5400000"/>
            <a:gd name="adj2" fmla="val 10800000"/>
          </a:avLst>
        </a:prstGeom>
        <a:solidFill>
          <a:srgbClr val="82302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t>عمل</a:t>
          </a:r>
          <a:endParaRPr lang="en-US" sz="1800" b="1" kern="1200" dirty="0"/>
        </a:p>
      </dsp:txBody>
      <dsp:txXfrm>
        <a:off x="564929" y="1233965"/>
        <a:ext cx="732282" cy="543305"/>
      </dsp:txXfrm>
    </dsp:sp>
    <dsp:sp modelId="{5F8F253A-EE3A-4610-90AA-637869AF8602}">
      <dsp:nvSpPr>
        <dsp:cNvPr id="0" name=""/>
        <dsp:cNvSpPr/>
      </dsp:nvSpPr>
      <dsp:spPr>
        <a:xfrm>
          <a:off x="366268" y="137668"/>
          <a:ext cx="1984248" cy="1984248"/>
        </a:xfrm>
        <a:prstGeom prst="pie">
          <a:avLst>
            <a:gd name="adj1" fmla="val 10800000"/>
            <a:gd name="adj2" fmla="val 16200000"/>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t>برنامه ریزی</a:t>
          </a:r>
          <a:endParaRPr lang="en-US" sz="1800" b="1" kern="1200" dirty="0"/>
        </a:p>
      </dsp:txBody>
      <dsp:txXfrm>
        <a:off x="564929" y="548927"/>
        <a:ext cx="732282" cy="543305"/>
      </dsp:txXfrm>
    </dsp:sp>
    <dsp:sp modelId="{5D72F96C-2010-44CE-B6DD-DC6CE63ED4CC}">
      <dsp:nvSpPr>
        <dsp:cNvPr id="0" name=""/>
        <dsp:cNvSpPr/>
      </dsp:nvSpPr>
      <dsp:spPr>
        <a:xfrm>
          <a:off x="310048" y="14834"/>
          <a:ext cx="2229916" cy="22299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32D18E-634D-4121-AEC0-3E5C18E9ACDB}">
      <dsp:nvSpPr>
        <dsp:cNvPr id="0" name=""/>
        <dsp:cNvSpPr/>
      </dsp:nvSpPr>
      <dsp:spPr>
        <a:xfrm>
          <a:off x="310048" y="81448"/>
          <a:ext cx="2229916" cy="22299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74C2C4-4528-469C-9785-3BE6238789FC}">
      <dsp:nvSpPr>
        <dsp:cNvPr id="0" name=""/>
        <dsp:cNvSpPr/>
      </dsp:nvSpPr>
      <dsp:spPr>
        <a:xfrm>
          <a:off x="243434" y="81448"/>
          <a:ext cx="2229916" cy="22299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E0BF0D-751E-4E9E-8350-DD290EB8E82A}">
      <dsp:nvSpPr>
        <dsp:cNvPr id="0" name=""/>
        <dsp:cNvSpPr/>
      </dsp:nvSpPr>
      <dsp:spPr>
        <a:xfrm>
          <a:off x="243434" y="14834"/>
          <a:ext cx="2229916" cy="22299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1D3A8-1268-402A-A48C-60D7AA9AC994}">
      <dsp:nvSpPr>
        <dsp:cNvPr id="0" name=""/>
        <dsp:cNvSpPr/>
      </dsp:nvSpPr>
      <dsp:spPr>
        <a:xfrm>
          <a:off x="562482" y="184670"/>
          <a:ext cx="2583362" cy="2583362"/>
        </a:xfrm>
        <a:prstGeom prst="pie">
          <a:avLst>
            <a:gd name="adj1" fmla="val 16200000"/>
            <a:gd name="adj2" fmla="val 0"/>
          </a:avLst>
        </a:prstGeom>
        <a:solidFill>
          <a:srgbClr val="CD73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b="1" kern="1200" dirty="0"/>
            <a:t>اجرا</a:t>
          </a:r>
          <a:endParaRPr lang="en-US" sz="2400" b="1" kern="1200" dirty="0"/>
        </a:p>
      </dsp:txBody>
      <dsp:txXfrm>
        <a:off x="1933817" y="720103"/>
        <a:ext cx="953383" cy="707349"/>
      </dsp:txXfrm>
    </dsp:sp>
    <dsp:sp modelId="{C45642E4-0CE5-478C-9637-BCC5559351FB}">
      <dsp:nvSpPr>
        <dsp:cNvPr id="0" name=""/>
        <dsp:cNvSpPr/>
      </dsp:nvSpPr>
      <dsp:spPr>
        <a:xfrm>
          <a:off x="562482" y="271398"/>
          <a:ext cx="2583362" cy="2583362"/>
        </a:xfrm>
        <a:prstGeom prst="pie">
          <a:avLst>
            <a:gd name="adj1" fmla="val 0"/>
            <a:gd name="adj2" fmla="val 5400000"/>
          </a:avLst>
        </a:prstGeom>
        <a:solidFill>
          <a:srgbClr val="E2ADA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b="1" kern="1200" dirty="0"/>
            <a:t>مطالعه</a:t>
          </a:r>
          <a:endParaRPr lang="en-US" sz="2400" b="1" kern="1200" dirty="0"/>
        </a:p>
      </dsp:txBody>
      <dsp:txXfrm>
        <a:off x="1933817" y="1611978"/>
        <a:ext cx="953383" cy="707349"/>
      </dsp:txXfrm>
    </dsp:sp>
    <dsp:sp modelId="{F28B796A-4FEF-4F98-81FB-97267DAD9303}">
      <dsp:nvSpPr>
        <dsp:cNvPr id="0" name=""/>
        <dsp:cNvSpPr/>
      </dsp:nvSpPr>
      <dsp:spPr>
        <a:xfrm>
          <a:off x="475754" y="271398"/>
          <a:ext cx="2583362" cy="2583362"/>
        </a:xfrm>
        <a:prstGeom prst="pie">
          <a:avLst>
            <a:gd name="adj1" fmla="val 5400000"/>
            <a:gd name="adj2" fmla="val 10800000"/>
          </a:avLst>
        </a:prstGeom>
        <a:solidFill>
          <a:srgbClr val="82302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b="1" kern="1200" dirty="0"/>
            <a:t>عمل</a:t>
          </a:r>
          <a:endParaRPr lang="en-US" sz="2400" b="1" kern="1200" dirty="0"/>
        </a:p>
      </dsp:txBody>
      <dsp:txXfrm>
        <a:off x="734398" y="1611978"/>
        <a:ext cx="953383" cy="707349"/>
      </dsp:txXfrm>
    </dsp:sp>
    <dsp:sp modelId="{5F8F253A-EE3A-4610-90AA-637869AF8602}">
      <dsp:nvSpPr>
        <dsp:cNvPr id="0" name=""/>
        <dsp:cNvSpPr/>
      </dsp:nvSpPr>
      <dsp:spPr>
        <a:xfrm>
          <a:off x="475754" y="184670"/>
          <a:ext cx="2583362" cy="2583362"/>
        </a:xfrm>
        <a:prstGeom prst="pie">
          <a:avLst>
            <a:gd name="adj1" fmla="val 10800000"/>
            <a:gd name="adj2" fmla="val 16200000"/>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b="1" kern="1200" dirty="0"/>
            <a:t>برنامه ریزی</a:t>
          </a:r>
          <a:endParaRPr lang="en-US" sz="2400" b="1" kern="1200" dirty="0"/>
        </a:p>
      </dsp:txBody>
      <dsp:txXfrm>
        <a:off x="734398" y="720103"/>
        <a:ext cx="953383" cy="707349"/>
      </dsp:txXfrm>
    </dsp:sp>
    <dsp:sp modelId="{5D72F96C-2010-44CE-B6DD-DC6CE63ED4CC}">
      <dsp:nvSpPr>
        <dsp:cNvPr id="0" name=""/>
        <dsp:cNvSpPr/>
      </dsp:nvSpPr>
      <dsp:spPr>
        <a:xfrm>
          <a:off x="402559" y="24748"/>
          <a:ext cx="2903207" cy="290320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32D18E-634D-4121-AEC0-3E5C18E9ACDB}">
      <dsp:nvSpPr>
        <dsp:cNvPr id="0" name=""/>
        <dsp:cNvSpPr/>
      </dsp:nvSpPr>
      <dsp:spPr>
        <a:xfrm>
          <a:off x="402559" y="111475"/>
          <a:ext cx="2903207" cy="290320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74C2C4-4528-469C-9785-3BE6238789FC}">
      <dsp:nvSpPr>
        <dsp:cNvPr id="0" name=""/>
        <dsp:cNvSpPr/>
      </dsp:nvSpPr>
      <dsp:spPr>
        <a:xfrm>
          <a:off x="315832" y="111475"/>
          <a:ext cx="2903207" cy="290320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E0BF0D-751E-4E9E-8350-DD290EB8E82A}">
      <dsp:nvSpPr>
        <dsp:cNvPr id="0" name=""/>
        <dsp:cNvSpPr/>
      </dsp:nvSpPr>
      <dsp:spPr>
        <a:xfrm>
          <a:off x="315832" y="24748"/>
          <a:ext cx="2903207" cy="290320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1D3A8-1268-402A-A48C-60D7AA9AC994}">
      <dsp:nvSpPr>
        <dsp:cNvPr id="0" name=""/>
        <dsp:cNvSpPr/>
      </dsp:nvSpPr>
      <dsp:spPr>
        <a:xfrm>
          <a:off x="670683" y="228961"/>
          <a:ext cx="3147913" cy="3147913"/>
        </a:xfrm>
        <a:prstGeom prst="pie">
          <a:avLst>
            <a:gd name="adj1" fmla="val 16200000"/>
            <a:gd name="adj2" fmla="val 0"/>
          </a:avLst>
        </a:prstGeom>
        <a:solidFill>
          <a:srgbClr val="CD73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a-IR" sz="2900" b="1" kern="1200" dirty="0"/>
            <a:t>اجرا</a:t>
          </a:r>
          <a:endParaRPr lang="en-US" sz="2900" b="1" kern="1200" dirty="0"/>
        </a:p>
      </dsp:txBody>
      <dsp:txXfrm>
        <a:off x="2341700" y="881403"/>
        <a:ext cx="1161729" cy="861928"/>
      </dsp:txXfrm>
    </dsp:sp>
    <dsp:sp modelId="{C45642E4-0CE5-478C-9637-BCC5559351FB}">
      <dsp:nvSpPr>
        <dsp:cNvPr id="0" name=""/>
        <dsp:cNvSpPr/>
      </dsp:nvSpPr>
      <dsp:spPr>
        <a:xfrm>
          <a:off x="670683" y="334641"/>
          <a:ext cx="3147913" cy="3147913"/>
        </a:xfrm>
        <a:prstGeom prst="pie">
          <a:avLst>
            <a:gd name="adj1" fmla="val 0"/>
            <a:gd name="adj2" fmla="val 5400000"/>
          </a:avLst>
        </a:prstGeom>
        <a:solidFill>
          <a:srgbClr val="E2ADA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a-IR" sz="2900" b="1" kern="1200" dirty="0"/>
            <a:t>مطالعه</a:t>
          </a:r>
          <a:endParaRPr lang="en-US" sz="2900" b="1" kern="1200" dirty="0"/>
        </a:p>
      </dsp:txBody>
      <dsp:txXfrm>
        <a:off x="2341700" y="1968183"/>
        <a:ext cx="1161729" cy="861928"/>
      </dsp:txXfrm>
    </dsp:sp>
    <dsp:sp modelId="{F28B796A-4FEF-4F98-81FB-97267DAD9303}">
      <dsp:nvSpPr>
        <dsp:cNvPr id="0" name=""/>
        <dsp:cNvSpPr/>
      </dsp:nvSpPr>
      <dsp:spPr>
        <a:xfrm>
          <a:off x="565003" y="334641"/>
          <a:ext cx="3147913" cy="3147913"/>
        </a:xfrm>
        <a:prstGeom prst="pie">
          <a:avLst>
            <a:gd name="adj1" fmla="val 5400000"/>
            <a:gd name="adj2" fmla="val 10800000"/>
          </a:avLst>
        </a:prstGeom>
        <a:solidFill>
          <a:srgbClr val="82302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a-IR" sz="2900" b="1" kern="1200" dirty="0"/>
            <a:t>عمل</a:t>
          </a:r>
          <a:endParaRPr lang="en-US" sz="2900" b="1" kern="1200" dirty="0"/>
        </a:p>
      </dsp:txBody>
      <dsp:txXfrm>
        <a:off x="880169" y="1968183"/>
        <a:ext cx="1161729" cy="861928"/>
      </dsp:txXfrm>
    </dsp:sp>
    <dsp:sp modelId="{5F8F253A-EE3A-4610-90AA-637869AF8602}">
      <dsp:nvSpPr>
        <dsp:cNvPr id="0" name=""/>
        <dsp:cNvSpPr/>
      </dsp:nvSpPr>
      <dsp:spPr>
        <a:xfrm>
          <a:off x="565003" y="228961"/>
          <a:ext cx="3147913" cy="3147913"/>
        </a:xfrm>
        <a:prstGeom prst="pie">
          <a:avLst>
            <a:gd name="adj1" fmla="val 10800000"/>
            <a:gd name="adj2" fmla="val 16200000"/>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a-IR" sz="2900" b="1" kern="1200" dirty="0"/>
            <a:t>برنامه ریزی</a:t>
          </a:r>
          <a:endParaRPr lang="en-US" sz="2900" b="1" kern="1200" dirty="0"/>
        </a:p>
      </dsp:txBody>
      <dsp:txXfrm>
        <a:off x="880169" y="881403"/>
        <a:ext cx="1161729" cy="861928"/>
      </dsp:txXfrm>
    </dsp:sp>
    <dsp:sp modelId="{5D72F96C-2010-44CE-B6DD-DC6CE63ED4CC}">
      <dsp:nvSpPr>
        <dsp:cNvPr id="0" name=""/>
        <dsp:cNvSpPr/>
      </dsp:nvSpPr>
      <dsp:spPr>
        <a:xfrm>
          <a:off x="502910" y="-12"/>
          <a:ext cx="3537655" cy="353765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32D18E-634D-4121-AEC0-3E5C18E9ACDB}">
      <dsp:nvSpPr>
        <dsp:cNvPr id="0" name=""/>
        <dsp:cNvSpPr/>
      </dsp:nvSpPr>
      <dsp:spPr>
        <a:xfrm>
          <a:off x="531813" y="171538"/>
          <a:ext cx="3537655" cy="353765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74C2C4-4528-469C-9785-3BE6238789FC}">
      <dsp:nvSpPr>
        <dsp:cNvPr id="0" name=""/>
        <dsp:cNvSpPr/>
      </dsp:nvSpPr>
      <dsp:spPr>
        <a:xfrm>
          <a:off x="370132" y="139770"/>
          <a:ext cx="3537655" cy="353765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E0BF0D-751E-4E9E-8350-DD290EB8E82A}">
      <dsp:nvSpPr>
        <dsp:cNvPr id="0" name=""/>
        <dsp:cNvSpPr/>
      </dsp:nvSpPr>
      <dsp:spPr>
        <a:xfrm>
          <a:off x="370132" y="34090"/>
          <a:ext cx="3537655" cy="353765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C517869-F804-495B-B357-84187D120238}" type="datetimeFigureOut">
              <a:rPr lang="en-US" smtClean="0"/>
              <a:pPr/>
              <a:t>6/8/2025</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AA29164-FB56-4725-9EC9-9B297EF421C3}" type="slidenum">
              <a:rPr lang="en-US" smtClean="0"/>
              <a:pPr/>
              <a:t>‹#›</a:t>
            </a:fld>
            <a:endParaRPr lang="en-US" dirty="0"/>
          </a:p>
        </p:txBody>
      </p:sp>
    </p:spTree>
    <p:extLst>
      <p:ext uri="{BB962C8B-B14F-4D97-AF65-F5344CB8AC3E}">
        <p14:creationId xmlns:p14="http://schemas.microsoft.com/office/powerpoint/2010/main" val="130916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944E957-F815-45F8-8740-4359EC0CF5A8}" type="datetimeFigureOut">
              <a:rPr lang="en-US" smtClean="0"/>
              <a:pPr/>
              <a:t>6/8/2025</a:t>
            </a:fld>
            <a:endParaRPr lang="en-US" dirty="0"/>
          </a:p>
        </p:txBody>
      </p:sp>
      <p:sp>
        <p:nvSpPr>
          <p:cNvPr id="4" name="Slide Image Placeholder 3"/>
          <p:cNvSpPr>
            <a:spLocks noGrp="1" noRot="1" noChangeAspect="1"/>
          </p:cNvSpPr>
          <p:nvPr>
            <p:ph type="sldImg" idx="2"/>
          </p:nvPr>
        </p:nvSpPr>
        <p:spPr>
          <a:xfrm>
            <a:off x="814388" y="698500"/>
            <a:ext cx="53943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1E44B44-7A48-4F2F-A435-475C72288FC2}" type="slidenum">
              <a:rPr lang="en-US" smtClean="0"/>
              <a:pPr/>
              <a:t>‹#›</a:t>
            </a:fld>
            <a:endParaRPr lang="en-US" dirty="0"/>
          </a:p>
        </p:txBody>
      </p:sp>
    </p:spTree>
    <p:extLst>
      <p:ext uri="{BB962C8B-B14F-4D97-AF65-F5344CB8AC3E}">
        <p14:creationId xmlns:p14="http://schemas.microsoft.com/office/powerpoint/2010/main" val="1625055484"/>
      </p:ext>
    </p:extLst>
  </p:cSld>
  <p:clrMap bg1="lt1" tx1="dk1" bg2="lt2" tx2="dk2" accent1="accent1" accent2="accent2" accent3="accent3" accent4="accent4" accent5="accent5" accent6="accent6" hlink="hlink" folHlink="folHlink"/>
  <p:notesStyle>
    <a:lvl1pPr marL="0" algn="l" defTabSz="1230874" rtl="0" eaLnBrk="1" latinLnBrk="0" hangingPunct="1">
      <a:defRPr sz="1615" kern="1200">
        <a:solidFill>
          <a:schemeClr val="tx1"/>
        </a:solidFill>
        <a:latin typeface="+mn-lt"/>
        <a:ea typeface="+mn-ea"/>
        <a:cs typeface="+mn-cs"/>
      </a:defRPr>
    </a:lvl1pPr>
    <a:lvl2pPr marL="615437" algn="l" defTabSz="1230874" rtl="0" eaLnBrk="1" latinLnBrk="0" hangingPunct="1">
      <a:defRPr sz="1615" kern="1200">
        <a:solidFill>
          <a:schemeClr val="tx1"/>
        </a:solidFill>
        <a:latin typeface="+mn-lt"/>
        <a:ea typeface="+mn-ea"/>
        <a:cs typeface="+mn-cs"/>
      </a:defRPr>
    </a:lvl2pPr>
    <a:lvl3pPr marL="1230874" algn="l" defTabSz="1230874" rtl="0" eaLnBrk="1" latinLnBrk="0" hangingPunct="1">
      <a:defRPr sz="1615" kern="1200">
        <a:solidFill>
          <a:schemeClr val="tx1"/>
        </a:solidFill>
        <a:latin typeface="+mn-lt"/>
        <a:ea typeface="+mn-ea"/>
        <a:cs typeface="+mn-cs"/>
      </a:defRPr>
    </a:lvl3pPr>
    <a:lvl4pPr marL="1846311" algn="l" defTabSz="1230874" rtl="0" eaLnBrk="1" latinLnBrk="0" hangingPunct="1">
      <a:defRPr sz="1615" kern="1200">
        <a:solidFill>
          <a:schemeClr val="tx1"/>
        </a:solidFill>
        <a:latin typeface="+mn-lt"/>
        <a:ea typeface="+mn-ea"/>
        <a:cs typeface="+mn-cs"/>
      </a:defRPr>
    </a:lvl4pPr>
    <a:lvl5pPr marL="2461748" algn="l" defTabSz="1230874" rtl="0" eaLnBrk="1" latinLnBrk="0" hangingPunct="1">
      <a:defRPr sz="1615" kern="1200">
        <a:solidFill>
          <a:schemeClr val="tx1"/>
        </a:solidFill>
        <a:latin typeface="+mn-lt"/>
        <a:ea typeface="+mn-ea"/>
        <a:cs typeface="+mn-cs"/>
      </a:defRPr>
    </a:lvl5pPr>
    <a:lvl6pPr marL="3077185" algn="l" defTabSz="1230874" rtl="0" eaLnBrk="1" latinLnBrk="0" hangingPunct="1">
      <a:defRPr sz="1615" kern="1200">
        <a:solidFill>
          <a:schemeClr val="tx1"/>
        </a:solidFill>
        <a:latin typeface="+mn-lt"/>
        <a:ea typeface="+mn-ea"/>
        <a:cs typeface="+mn-cs"/>
      </a:defRPr>
    </a:lvl6pPr>
    <a:lvl7pPr marL="3692622" algn="l" defTabSz="1230874" rtl="0" eaLnBrk="1" latinLnBrk="0" hangingPunct="1">
      <a:defRPr sz="1615" kern="1200">
        <a:solidFill>
          <a:schemeClr val="tx1"/>
        </a:solidFill>
        <a:latin typeface="+mn-lt"/>
        <a:ea typeface="+mn-ea"/>
        <a:cs typeface="+mn-cs"/>
      </a:defRPr>
    </a:lvl7pPr>
    <a:lvl8pPr marL="4308058" algn="l" defTabSz="1230874" rtl="0" eaLnBrk="1" latinLnBrk="0" hangingPunct="1">
      <a:defRPr sz="1615" kern="1200">
        <a:solidFill>
          <a:schemeClr val="tx1"/>
        </a:solidFill>
        <a:latin typeface="+mn-lt"/>
        <a:ea typeface="+mn-ea"/>
        <a:cs typeface="+mn-cs"/>
      </a:defRPr>
    </a:lvl8pPr>
    <a:lvl9pPr marL="4923495" algn="l" defTabSz="1230874" rtl="0" eaLnBrk="1" latinLnBrk="0" hangingPunct="1">
      <a:defRPr sz="161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5545951" cy="100584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3267288" y="2657400"/>
            <a:ext cx="9025072" cy="2222782"/>
          </a:xfrm>
        </p:spPr>
        <p:txBody>
          <a:bodyPr anchor="b">
            <a:noAutofit/>
          </a:bodyPr>
          <a:lstStyle>
            <a:lvl1pPr algn="ctr">
              <a:defRPr sz="7040">
                <a:effectLst/>
              </a:defRPr>
            </a:lvl1pPr>
          </a:lstStyle>
          <a:p>
            <a:r>
              <a:rPr lang="en-US"/>
              <a:t>Click to edit Master title style</a:t>
            </a:r>
            <a:endParaRPr lang="en-US" dirty="0"/>
          </a:p>
        </p:txBody>
      </p:sp>
      <p:sp>
        <p:nvSpPr>
          <p:cNvPr id="3" name="Subtitle 2"/>
          <p:cNvSpPr>
            <a:spLocks noGrp="1"/>
          </p:cNvSpPr>
          <p:nvPr>
            <p:ph type="subTitle" idx="1"/>
          </p:nvPr>
        </p:nvSpPr>
        <p:spPr>
          <a:xfrm>
            <a:off x="3267288" y="5277547"/>
            <a:ext cx="9025072" cy="2020555"/>
          </a:xfrm>
        </p:spPr>
        <p:txBody>
          <a:bodyPr anchor="t">
            <a:normAutofit/>
          </a:bodyPr>
          <a:lstStyle>
            <a:lvl1pPr marL="0" indent="0" algn="ctr">
              <a:buNone/>
              <a:defRPr sz="2933">
                <a:solidFill>
                  <a:schemeClr val="tx1"/>
                </a:solidFill>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311209" y="7413416"/>
            <a:ext cx="1144569" cy="409787"/>
          </a:xfrm>
        </p:spPr>
        <p:txBody>
          <a:bodyPr/>
          <a:lstStyle/>
          <a:p>
            <a:fld id="{33C7784B-19AC-4EA6-9419-5AC1E29FE128}" type="datetimeFigureOut">
              <a:rPr lang="en-US" smtClean="0"/>
              <a:pPr/>
              <a:t>6/8/2025</a:t>
            </a:fld>
            <a:endParaRPr lang="en-US" dirty="0"/>
          </a:p>
        </p:txBody>
      </p:sp>
      <p:sp>
        <p:nvSpPr>
          <p:cNvPr id="5" name="Footer Placeholder 4"/>
          <p:cNvSpPr>
            <a:spLocks noGrp="1"/>
          </p:cNvSpPr>
          <p:nvPr>
            <p:ph type="ftr" sz="quarter" idx="11"/>
          </p:nvPr>
        </p:nvSpPr>
        <p:spPr>
          <a:xfrm>
            <a:off x="3267288" y="7413416"/>
            <a:ext cx="6910262" cy="409787"/>
          </a:xfrm>
        </p:spPr>
        <p:txBody>
          <a:bodyPr/>
          <a:lstStyle/>
          <a:p>
            <a:endParaRPr lang="en-US" dirty="0"/>
          </a:p>
        </p:txBody>
      </p:sp>
      <p:sp>
        <p:nvSpPr>
          <p:cNvPr id="6" name="Slide Number Placeholder 5"/>
          <p:cNvSpPr>
            <a:spLocks noGrp="1"/>
          </p:cNvSpPr>
          <p:nvPr>
            <p:ph type="sldNum" sz="quarter" idx="12"/>
          </p:nvPr>
        </p:nvSpPr>
        <p:spPr>
          <a:xfrm>
            <a:off x="11589440" y="7413416"/>
            <a:ext cx="702921" cy="409787"/>
          </a:xfrm>
        </p:spPr>
        <p:txBody>
          <a:bodyPr/>
          <a:lstStyle/>
          <a:p>
            <a:fld id="{F2BCA3E1-D85F-49AA-9FFB-C282D05505BF}" type="slidenum">
              <a:rPr lang="en-US" smtClean="0"/>
              <a:pPr/>
              <a:t>‹#›</a:t>
            </a:fld>
            <a:endParaRPr lang="en-US" dirty="0"/>
          </a:p>
        </p:txBody>
      </p:sp>
      <p:cxnSp>
        <p:nvCxnSpPr>
          <p:cNvPr id="15" name="Straight Connector 14"/>
          <p:cNvCxnSpPr/>
          <p:nvPr/>
        </p:nvCxnSpPr>
        <p:spPr>
          <a:xfrm>
            <a:off x="3433703" y="5091283"/>
            <a:ext cx="869224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54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672" y="7062609"/>
            <a:ext cx="11557848" cy="831216"/>
          </a:xfrm>
        </p:spPr>
        <p:txBody>
          <a:bodyPr anchor="b">
            <a:normAutofit/>
          </a:bodyPr>
          <a:lstStyle>
            <a:lvl1pPr algn="ctr">
              <a:defRPr sz="35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44642" y="1514969"/>
            <a:ext cx="12055519" cy="4929861"/>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47"/>
            </a:lvl1pPr>
            <a:lvl2pPr marL="670575" indent="0">
              <a:buNone/>
              <a:defRPr sz="2347"/>
            </a:lvl2pPr>
            <a:lvl3pPr marL="1341150" indent="0">
              <a:buNone/>
              <a:defRPr sz="2347"/>
            </a:lvl3pPr>
            <a:lvl4pPr marL="2011726" indent="0">
              <a:buNone/>
              <a:defRPr sz="2347"/>
            </a:lvl4pPr>
            <a:lvl5pPr marL="2682301" indent="0">
              <a:buNone/>
              <a:defRPr sz="2347"/>
            </a:lvl5pPr>
            <a:lvl6pPr marL="3352876" indent="0">
              <a:buNone/>
              <a:defRPr sz="2347"/>
            </a:lvl6pPr>
            <a:lvl7pPr marL="4023451" indent="0">
              <a:buNone/>
              <a:defRPr sz="2347"/>
            </a:lvl7pPr>
            <a:lvl8pPr marL="4694027" indent="0">
              <a:buNone/>
              <a:defRPr sz="2347"/>
            </a:lvl8pPr>
            <a:lvl9pPr marL="5364602" indent="0">
              <a:buNone/>
              <a:defRPr sz="2347"/>
            </a:lvl9pPr>
          </a:lstStyle>
          <a:p>
            <a:r>
              <a:rPr lang="en-US"/>
              <a:t>Click icon to add picture</a:t>
            </a:r>
            <a:endParaRPr lang="en-US" dirty="0"/>
          </a:p>
        </p:txBody>
      </p:sp>
      <p:sp>
        <p:nvSpPr>
          <p:cNvPr id="4" name="Text Placeholder 3"/>
          <p:cNvSpPr>
            <a:spLocks noGrp="1"/>
          </p:cNvSpPr>
          <p:nvPr>
            <p:ph type="body" sz="half" idx="2"/>
          </p:nvPr>
        </p:nvSpPr>
        <p:spPr>
          <a:xfrm>
            <a:off x="2000672" y="7893824"/>
            <a:ext cx="11557848" cy="724111"/>
          </a:xfrm>
        </p:spPr>
        <p:txBody>
          <a:bodyPr anchor="t">
            <a:normAutofit/>
          </a:bodyPr>
          <a:lstStyle>
            <a:lvl1pPr marL="0" indent="0" algn="ctr">
              <a:buNone/>
              <a:defRPr sz="2347"/>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CA3E1-D85F-49AA-9FFB-C282D05505BF}" type="slidenum">
              <a:rPr lang="en-US" smtClean="0"/>
              <a:pPr/>
              <a:t>‹#›</a:t>
            </a:fld>
            <a:endParaRPr lang="en-US" dirty="0"/>
          </a:p>
        </p:txBody>
      </p:sp>
    </p:spTree>
    <p:extLst>
      <p:ext uri="{BB962C8B-B14F-4D97-AF65-F5344CB8AC3E}">
        <p14:creationId xmlns:p14="http://schemas.microsoft.com/office/powerpoint/2010/main" val="178340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672" y="1330080"/>
            <a:ext cx="11557848" cy="4543528"/>
          </a:xfrm>
        </p:spPr>
        <p:txBody>
          <a:bodyPr anchor="ctr">
            <a:normAutofit/>
          </a:bodyPr>
          <a:lstStyle>
            <a:lvl1pPr algn="ctr">
              <a:defRPr sz="4693" b="0" cap="none"/>
            </a:lvl1pPr>
          </a:lstStyle>
          <a:p>
            <a:r>
              <a:rPr lang="en-US"/>
              <a:t>Click to edit Master title style</a:t>
            </a:r>
            <a:endParaRPr lang="en-US" dirty="0"/>
          </a:p>
        </p:txBody>
      </p:sp>
      <p:sp>
        <p:nvSpPr>
          <p:cNvPr id="3" name="Text Placeholder 2"/>
          <p:cNvSpPr>
            <a:spLocks noGrp="1"/>
          </p:cNvSpPr>
          <p:nvPr>
            <p:ph type="body" idx="1"/>
          </p:nvPr>
        </p:nvSpPr>
        <p:spPr>
          <a:xfrm>
            <a:off x="2000671" y="6270977"/>
            <a:ext cx="11557851" cy="2346963"/>
          </a:xfrm>
        </p:spPr>
        <p:txBody>
          <a:bodyPr anchor="ctr">
            <a:normAutofit/>
          </a:bodyPr>
          <a:lstStyle>
            <a:lvl1pPr marL="0" indent="0" algn="ctr">
              <a:buNone/>
              <a:defRPr sz="2933">
                <a:solidFill>
                  <a:schemeClr val="tx1"/>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A3E1-D85F-49AA-9FFB-C282D05505BF}" type="slidenum">
              <a:rPr lang="en-US" smtClean="0"/>
              <a:pPr/>
              <a:t>‹#›</a:t>
            </a:fld>
            <a:endParaRPr lang="en-US" dirty="0"/>
          </a:p>
        </p:txBody>
      </p:sp>
      <p:cxnSp>
        <p:nvCxnSpPr>
          <p:cNvPr id="15" name="Straight Connector 14"/>
          <p:cNvCxnSpPr/>
          <p:nvPr/>
        </p:nvCxnSpPr>
        <p:spPr>
          <a:xfrm>
            <a:off x="2173391" y="6072292"/>
            <a:ext cx="1123092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58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8366" y="1440460"/>
            <a:ext cx="10880425" cy="3476980"/>
          </a:xfrm>
        </p:spPr>
        <p:txBody>
          <a:bodyPr anchor="ctr">
            <a:normAutofit/>
          </a:bodyPr>
          <a:lstStyle>
            <a:lvl1pPr algn="ctr">
              <a:defRPr sz="4693"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720340" y="4917439"/>
            <a:ext cx="10017757" cy="956168"/>
          </a:xfrm>
        </p:spPr>
        <p:txBody>
          <a:bodyPr anchor="ctr">
            <a:normAutofit/>
          </a:bodyPr>
          <a:lstStyle>
            <a:lvl1pPr marL="0" indent="0" algn="r">
              <a:buFontTx/>
              <a:buNone/>
              <a:defRPr sz="2640"/>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a:t>Click to edit Master text styles</a:t>
            </a:r>
          </a:p>
        </p:txBody>
      </p:sp>
      <p:sp>
        <p:nvSpPr>
          <p:cNvPr id="3" name="Text Placeholder 2"/>
          <p:cNvSpPr>
            <a:spLocks noGrp="1"/>
          </p:cNvSpPr>
          <p:nvPr>
            <p:ph type="body" idx="1"/>
          </p:nvPr>
        </p:nvSpPr>
        <p:spPr>
          <a:xfrm>
            <a:off x="2000667" y="6370321"/>
            <a:ext cx="11557855" cy="2247618"/>
          </a:xfrm>
        </p:spPr>
        <p:txBody>
          <a:bodyPr anchor="ctr">
            <a:normAutofit/>
          </a:bodyPr>
          <a:lstStyle>
            <a:lvl1pPr marL="0" indent="0" algn="ctr">
              <a:buNone/>
              <a:defRPr sz="2933">
                <a:solidFill>
                  <a:schemeClr val="tx1"/>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A3E1-D85F-49AA-9FFB-C282D05505BF}" type="slidenum">
              <a:rPr lang="en-US" smtClean="0"/>
              <a:pPr/>
              <a:t>‹#›</a:t>
            </a:fld>
            <a:endParaRPr lang="en-US" dirty="0"/>
          </a:p>
        </p:txBody>
      </p:sp>
      <p:sp>
        <p:nvSpPr>
          <p:cNvPr id="14" name="TextBox 13"/>
          <p:cNvSpPr txBox="1"/>
          <p:nvPr/>
        </p:nvSpPr>
        <p:spPr>
          <a:xfrm>
            <a:off x="1444948" y="1327865"/>
            <a:ext cx="777442" cy="857671"/>
          </a:xfrm>
          <a:prstGeom prst="rect">
            <a:avLst/>
          </a:prstGeom>
        </p:spPr>
        <p:txBody>
          <a:bodyPr vert="horz" lIns="134112" tIns="67056" rIns="134112" bIns="67056" rtlCol="0" anchor="ctr">
            <a:noAutofit/>
          </a:bodyPr>
          <a:lstStyle/>
          <a:p>
            <a:pPr lvl="0"/>
            <a:r>
              <a:rPr lang="en-US" sz="10560" dirty="0">
                <a:solidFill>
                  <a:schemeClr val="tx1"/>
                </a:solidFill>
                <a:effectLst/>
              </a:rPr>
              <a:t>“</a:t>
            </a:r>
          </a:p>
        </p:txBody>
      </p:sp>
      <p:sp>
        <p:nvSpPr>
          <p:cNvPr id="15" name="TextBox 14"/>
          <p:cNvSpPr txBox="1"/>
          <p:nvPr/>
        </p:nvSpPr>
        <p:spPr>
          <a:xfrm>
            <a:off x="12976956" y="4147543"/>
            <a:ext cx="777442" cy="857671"/>
          </a:xfrm>
          <a:prstGeom prst="rect">
            <a:avLst/>
          </a:prstGeom>
        </p:spPr>
        <p:txBody>
          <a:bodyPr vert="horz" lIns="134112" tIns="67056" rIns="134112" bIns="67056" rtlCol="0" anchor="ctr">
            <a:noAutofit/>
          </a:bodyPr>
          <a:lstStyle/>
          <a:p>
            <a:pPr lvl="0" algn="r"/>
            <a:r>
              <a:rPr lang="en-US" sz="10560" dirty="0">
                <a:solidFill>
                  <a:schemeClr val="tx1"/>
                </a:solidFill>
                <a:effectLst/>
              </a:rPr>
              <a:t>”</a:t>
            </a:r>
          </a:p>
        </p:txBody>
      </p:sp>
      <p:cxnSp>
        <p:nvCxnSpPr>
          <p:cNvPr id="19" name="Straight Connector 18"/>
          <p:cNvCxnSpPr/>
          <p:nvPr/>
        </p:nvCxnSpPr>
        <p:spPr>
          <a:xfrm>
            <a:off x="2173392" y="6072292"/>
            <a:ext cx="1121240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165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000677" y="4852585"/>
            <a:ext cx="11557838" cy="2154240"/>
          </a:xfrm>
        </p:spPr>
        <p:txBody>
          <a:bodyPr anchor="b">
            <a:normAutofit/>
          </a:bodyPr>
          <a:lstStyle>
            <a:lvl1pPr algn="l">
              <a:defRPr sz="4693" b="0" cap="none"/>
            </a:lvl1pPr>
          </a:lstStyle>
          <a:p>
            <a:r>
              <a:rPr lang="en-US"/>
              <a:t>Click to edit Master title style</a:t>
            </a:r>
            <a:endParaRPr lang="en-US" dirty="0"/>
          </a:p>
        </p:txBody>
      </p:sp>
      <p:sp>
        <p:nvSpPr>
          <p:cNvPr id="3" name="Text Placeholder 2"/>
          <p:cNvSpPr>
            <a:spLocks noGrp="1"/>
          </p:cNvSpPr>
          <p:nvPr>
            <p:ph type="body" idx="1"/>
          </p:nvPr>
        </p:nvSpPr>
        <p:spPr>
          <a:xfrm>
            <a:off x="2000676" y="7006825"/>
            <a:ext cx="11557841" cy="1261920"/>
          </a:xfrm>
        </p:spPr>
        <p:txBody>
          <a:bodyPr anchor="t">
            <a:normAutofit/>
          </a:bodyPr>
          <a:lstStyle>
            <a:lvl1pPr marL="0" indent="0" algn="l">
              <a:buNone/>
              <a:defRPr sz="2640">
                <a:solidFill>
                  <a:schemeClr val="tx1"/>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A3E1-D85F-49AA-9FFB-C282D05505BF}" type="slidenum">
              <a:rPr lang="en-US" smtClean="0"/>
              <a:pPr/>
              <a:t>‹#›</a:t>
            </a:fld>
            <a:endParaRPr lang="en-US" dirty="0"/>
          </a:p>
        </p:txBody>
      </p:sp>
    </p:spTree>
    <p:extLst>
      <p:ext uri="{BB962C8B-B14F-4D97-AF65-F5344CB8AC3E}">
        <p14:creationId xmlns:p14="http://schemas.microsoft.com/office/powerpoint/2010/main" val="1895707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396007" y="1440460"/>
            <a:ext cx="10752786" cy="3290713"/>
          </a:xfrm>
        </p:spPr>
        <p:txBody>
          <a:bodyPr anchor="ctr">
            <a:normAutofit/>
          </a:bodyPr>
          <a:lstStyle>
            <a:lvl1pPr algn="ctr">
              <a:defRPr sz="4693"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2000676" y="5337658"/>
            <a:ext cx="11557841" cy="1300886"/>
          </a:xfrm>
        </p:spPr>
        <p:txBody>
          <a:bodyPr anchor="b">
            <a:normAutofit/>
          </a:bodyPr>
          <a:lstStyle>
            <a:lvl1pPr marL="0" indent="0" algn="l">
              <a:spcBef>
                <a:spcPts val="0"/>
              </a:spcBef>
              <a:buNone/>
              <a:defRPr sz="2933">
                <a:solidFill>
                  <a:schemeClr val="tx1"/>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2000671" y="6643511"/>
            <a:ext cx="11557851" cy="1974427"/>
          </a:xfrm>
        </p:spPr>
        <p:txBody>
          <a:bodyPr anchor="t">
            <a:normAutofit/>
          </a:bodyPr>
          <a:lstStyle>
            <a:lvl1pPr marL="0" indent="0" algn="l">
              <a:buNone/>
              <a:defRPr sz="2347">
                <a:solidFill>
                  <a:schemeClr val="tx1"/>
                </a:solidFill>
              </a:defRPr>
            </a:lvl1pPr>
            <a:lvl2pPr marL="670575" indent="0">
              <a:buNone/>
              <a:defRPr sz="2347">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A3E1-D85F-49AA-9FFB-C282D05505BF}" type="slidenum">
              <a:rPr lang="en-US" smtClean="0"/>
              <a:pPr/>
              <a:t>‹#›</a:t>
            </a:fld>
            <a:endParaRPr lang="en-US" dirty="0"/>
          </a:p>
        </p:txBody>
      </p:sp>
      <p:sp>
        <p:nvSpPr>
          <p:cNvPr id="12" name="TextBox 11"/>
          <p:cNvSpPr txBox="1"/>
          <p:nvPr/>
        </p:nvSpPr>
        <p:spPr>
          <a:xfrm>
            <a:off x="1492703" y="1315446"/>
            <a:ext cx="777442" cy="857671"/>
          </a:xfrm>
          <a:prstGeom prst="rect">
            <a:avLst/>
          </a:prstGeom>
        </p:spPr>
        <p:txBody>
          <a:bodyPr vert="horz" lIns="134112" tIns="67056" rIns="134112" bIns="67056" rtlCol="0" anchor="ctr">
            <a:noAutofit/>
          </a:bodyPr>
          <a:lstStyle/>
          <a:p>
            <a:pPr lvl="0"/>
            <a:r>
              <a:rPr lang="en-US" sz="11734" dirty="0">
                <a:solidFill>
                  <a:schemeClr val="tx1"/>
                </a:solidFill>
                <a:effectLst/>
              </a:rPr>
              <a:t>“</a:t>
            </a:r>
          </a:p>
        </p:txBody>
      </p:sp>
      <p:sp>
        <p:nvSpPr>
          <p:cNvPr id="13" name="TextBox 12"/>
          <p:cNvSpPr txBox="1"/>
          <p:nvPr/>
        </p:nvSpPr>
        <p:spPr>
          <a:xfrm>
            <a:off x="13004654" y="3824668"/>
            <a:ext cx="777442" cy="857671"/>
          </a:xfrm>
          <a:prstGeom prst="rect">
            <a:avLst/>
          </a:prstGeom>
        </p:spPr>
        <p:txBody>
          <a:bodyPr vert="horz" lIns="134112" tIns="67056" rIns="134112" bIns="67056" rtlCol="0" anchor="ctr">
            <a:noAutofit/>
          </a:bodyPr>
          <a:lstStyle/>
          <a:p>
            <a:pPr lvl="0" algn="r"/>
            <a:r>
              <a:rPr lang="en-US" sz="11734" dirty="0">
                <a:solidFill>
                  <a:schemeClr val="tx1"/>
                </a:solidFill>
                <a:effectLst/>
              </a:rPr>
              <a:t>”</a:t>
            </a:r>
          </a:p>
        </p:txBody>
      </p:sp>
      <p:cxnSp>
        <p:nvCxnSpPr>
          <p:cNvPr id="26" name="Straight Connector 25"/>
          <p:cNvCxnSpPr/>
          <p:nvPr/>
        </p:nvCxnSpPr>
        <p:spPr>
          <a:xfrm>
            <a:off x="2173392" y="5029200"/>
            <a:ext cx="1121240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726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000670" y="1440460"/>
            <a:ext cx="11557848" cy="3365218"/>
          </a:xfrm>
        </p:spPr>
        <p:txBody>
          <a:bodyPr vert="horz" lIns="91440" tIns="45720" rIns="91440" bIns="45720" rtlCol="0" anchor="ctr">
            <a:normAutofit/>
          </a:bodyPr>
          <a:lstStyle>
            <a:lvl1pPr>
              <a:defRPr lang="en-US" sz="4693"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2000676" y="5230368"/>
            <a:ext cx="11557841" cy="1327709"/>
          </a:xfrm>
        </p:spPr>
        <p:txBody>
          <a:bodyPr anchor="b">
            <a:normAutofit/>
          </a:bodyPr>
          <a:lstStyle>
            <a:lvl1pPr marL="0" indent="0" algn="l">
              <a:spcBef>
                <a:spcPts val="0"/>
              </a:spcBef>
              <a:buNone/>
              <a:defRPr sz="2933">
                <a:solidFill>
                  <a:schemeClr val="tx1"/>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2000672" y="6556587"/>
            <a:ext cx="11557848" cy="2061352"/>
          </a:xfrm>
        </p:spPr>
        <p:txBody>
          <a:bodyPr anchor="t">
            <a:normAutofit/>
          </a:bodyPr>
          <a:lstStyle>
            <a:lvl1pPr marL="0" indent="0" algn="l">
              <a:buNone/>
              <a:defRPr sz="2347">
                <a:solidFill>
                  <a:schemeClr val="tx1"/>
                </a:solidFill>
              </a:defRPr>
            </a:lvl1pPr>
            <a:lvl2pPr marL="670575" indent="0">
              <a:buNone/>
              <a:defRPr sz="2347">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A3E1-D85F-49AA-9FFB-C282D05505BF}" type="slidenum">
              <a:rPr lang="en-US" smtClean="0"/>
              <a:pPr/>
              <a:t>‹#›</a:t>
            </a:fld>
            <a:endParaRPr lang="en-US" dirty="0"/>
          </a:p>
        </p:txBody>
      </p:sp>
      <p:cxnSp>
        <p:nvCxnSpPr>
          <p:cNvPr id="15" name="Straight Connector 14"/>
          <p:cNvCxnSpPr/>
          <p:nvPr/>
        </p:nvCxnSpPr>
        <p:spPr>
          <a:xfrm>
            <a:off x="2173398" y="5029200"/>
            <a:ext cx="112309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813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000671" y="3652199"/>
            <a:ext cx="11557851" cy="49657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C7784B-19AC-4EA6-9419-5AC1E29FE128}" type="datetimeFigureOut">
              <a:rPr lang="en-US" smtClean="0"/>
              <a:pPr/>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A3E1-D85F-49AA-9FFB-C282D05505BF}" type="slidenum">
              <a:rPr lang="en-US" smtClean="0"/>
              <a:pPr/>
              <a:t>‹#›</a:t>
            </a:fld>
            <a:endParaRPr lang="en-US" dirty="0"/>
          </a:p>
        </p:txBody>
      </p:sp>
      <p:cxnSp>
        <p:nvCxnSpPr>
          <p:cNvPr id="14" name="Straight Connector 13"/>
          <p:cNvCxnSpPr/>
          <p:nvPr/>
        </p:nvCxnSpPr>
        <p:spPr>
          <a:xfrm>
            <a:off x="2173392" y="3453516"/>
            <a:ext cx="112309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858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06334" y="1330081"/>
            <a:ext cx="2752181" cy="72878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00675" y="1330081"/>
            <a:ext cx="8356365" cy="728785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C7784B-19AC-4EA6-9419-5AC1E29FE128}" type="datetimeFigureOut">
              <a:rPr lang="en-US" smtClean="0"/>
              <a:pPr/>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A3E1-D85F-49AA-9FFB-C282D05505BF}" type="slidenum">
              <a:rPr lang="en-US" smtClean="0"/>
              <a:pPr/>
              <a:t>‹#›</a:t>
            </a:fld>
            <a:endParaRPr lang="en-US" dirty="0"/>
          </a:p>
        </p:txBody>
      </p:sp>
      <p:cxnSp>
        <p:nvCxnSpPr>
          <p:cNvPr id="14" name="Straight Connector 13"/>
          <p:cNvCxnSpPr/>
          <p:nvPr/>
        </p:nvCxnSpPr>
        <p:spPr>
          <a:xfrm>
            <a:off x="10617370" y="1330081"/>
            <a:ext cx="0" cy="7287856"/>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08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2173390" y="3455848"/>
            <a:ext cx="1121240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A3E1-D85F-49AA-9FFB-C282D05505BF}" type="slidenum">
              <a:rPr lang="en-US" smtClean="0"/>
              <a:pPr/>
              <a:t>‹#›</a:t>
            </a:fld>
            <a:endParaRPr lang="en-US" dirty="0"/>
          </a:p>
        </p:txBody>
      </p:sp>
    </p:spTree>
    <p:extLst>
      <p:ext uri="{BB962C8B-B14F-4D97-AF65-F5344CB8AC3E}">
        <p14:creationId xmlns:p14="http://schemas.microsoft.com/office/powerpoint/2010/main" val="54319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73390" y="2407406"/>
            <a:ext cx="11212408" cy="2673021"/>
          </a:xfrm>
        </p:spPr>
        <p:txBody>
          <a:bodyPr anchor="b">
            <a:normAutofit/>
          </a:bodyPr>
          <a:lstStyle>
            <a:lvl1pPr algn="ctr">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2173390" y="5477794"/>
            <a:ext cx="11212408" cy="1598689"/>
          </a:xfrm>
        </p:spPr>
        <p:txBody>
          <a:bodyPr anchor="t">
            <a:normAutofit/>
          </a:bodyPr>
          <a:lstStyle>
            <a:lvl1pPr marL="0" indent="0" algn="ctr">
              <a:buNone/>
              <a:defRPr sz="3520">
                <a:solidFill>
                  <a:schemeClr val="tx1"/>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7784B-19AC-4EA6-9419-5AC1E29FE128}" type="datetimeFigureOut">
              <a:rPr lang="en-US" smtClean="0"/>
              <a:pPr/>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A3E1-D85F-49AA-9FFB-C282D05505BF}" type="slidenum">
              <a:rPr lang="en-US" smtClean="0"/>
              <a:pPr/>
              <a:t>‹#›</a:t>
            </a:fld>
            <a:endParaRPr lang="en-US" dirty="0"/>
          </a:p>
        </p:txBody>
      </p:sp>
      <p:cxnSp>
        <p:nvCxnSpPr>
          <p:cNvPr id="31" name="Straight Connector 30"/>
          <p:cNvCxnSpPr/>
          <p:nvPr/>
        </p:nvCxnSpPr>
        <p:spPr>
          <a:xfrm>
            <a:off x="2173393" y="5279108"/>
            <a:ext cx="112124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05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2173390" y="3455848"/>
            <a:ext cx="1121240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00672" y="1342495"/>
            <a:ext cx="11557848" cy="19123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000672" y="3647847"/>
            <a:ext cx="5673852" cy="50560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96758" y="3647847"/>
            <a:ext cx="5673852" cy="50560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C7784B-19AC-4EA6-9419-5AC1E29FE128}" type="datetimeFigureOut">
              <a:rPr lang="en-US" smtClean="0"/>
              <a:pPr/>
              <a:t>6/8/2025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CA3E1-D85F-49AA-9FFB-C282D05505BF}" type="slidenum">
              <a:rPr lang="en-US" smtClean="0"/>
              <a:pPr/>
              <a:t>‹#›</a:t>
            </a:fld>
            <a:endParaRPr lang="en-US" dirty="0"/>
          </a:p>
        </p:txBody>
      </p:sp>
    </p:spTree>
    <p:extLst>
      <p:ext uri="{BB962C8B-B14F-4D97-AF65-F5344CB8AC3E}">
        <p14:creationId xmlns:p14="http://schemas.microsoft.com/office/powerpoint/2010/main" val="216000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000676" y="3899182"/>
            <a:ext cx="5673852" cy="845184"/>
          </a:xfrm>
        </p:spPr>
        <p:txBody>
          <a:bodyPr anchor="b">
            <a:noAutofit/>
          </a:bodyPr>
          <a:lstStyle>
            <a:lvl1pPr marL="0" indent="0">
              <a:buNone/>
              <a:defRPr sz="3520" b="0">
                <a:solidFill>
                  <a:schemeClr val="accent1"/>
                </a:solidFill>
              </a:defRPr>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2000676" y="4756786"/>
            <a:ext cx="5673852" cy="396971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91114" y="3899182"/>
            <a:ext cx="5673852" cy="845184"/>
          </a:xfrm>
        </p:spPr>
        <p:txBody>
          <a:bodyPr anchor="b">
            <a:noAutofit/>
          </a:bodyPr>
          <a:lstStyle>
            <a:lvl1pPr marL="0" indent="0">
              <a:buNone/>
              <a:defRPr sz="3520" b="0">
                <a:solidFill>
                  <a:schemeClr val="accent1"/>
                </a:solidFill>
              </a:defRPr>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91114" y="4756786"/>
            <a:ext cx="5673852" cy="396971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C7784B-19AC-4EA6-9419-5AC1E29FE128}" type="datetimeFigureOut">
              <a:rPr lang="en-US" smtClean="0"/>
              <a:pPr/>
              <a:t>6/8/2025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BCA3E1-D85F-49AA-9FFB-C282D05505BF}" type="slidenum">
              <a:rPr lang="en-US" smtClean="0"/>
              <a:pPr/>
              <a:t>‹#›</a:t>
            </a:fld>
            <a:endParaRPr lang="en-US" dirty="0"/>
          </a:p>
        </p:txBody>
      </p:sp>
      <p:cxnSp>
        <p:nvCxnSpPr>
          <p:cNvPr id="41" name="Straight Connector 40"/>
          <p:cNvCxnSpPr/>
          <p:nvPr/>
        </p:nvCxnSpPr>
        <p:spPr>
          <a:xfrm>
            <a:off x="2173392" y="3453516"/>
            <a:ext cx="1121240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93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0671" y="1342495"/>
            <a:ext cx="11557850" cy="191233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C7784B-19AC-4EA6-9419-5AC1E29FE128}" type="datetimeFigureOut">
              <a:rPr lang="en-US" smtClean="0"/>
              <a:pPr/>
              <a:t>6/8/2025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BCA3E1-D85F-49AA-9FFB-C282D05505BF}" type="slidenum">
              <a:rPr lang="en-US" smtClean="0"/>
              <a:pPr/>
              <a:t>‹#›</a:t>
            </a:fld>
            <a:endParaRPr lang="en-US" dirty="0"/>
          </a:p>
        </p:txBody>
      </p:sp>
      <p:cxnSp>
        <p:nvCxnSpPr>
          <p:cNvPr id="14" name="Straight Connector 13"/>
          <p:cNvCxnSpPr/>
          <p:nvPr/>
        </p:nvCxnSpPr>
        <p:spPr>
          <a:xfrm>
            <a:off x="2173392" y="3453516"/>
            <a:ext cx="1121240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10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7784B-19AC-4EA6-9419-5AC1E29FE128}" type="datetimeFigureOut">
              <a:rPr lang="en-US" smtClean="0"/>
              <a:pPr/>
              <a:t>6/8/2025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BCA3E1-D85F-49AA-9FFB-C282D05505BF}" type="slidenum">
              <a:rPr lang="en-US" smtClean="0"/>
              <a:pPr/>
              <a:t>‹#›</a:t>
            </a:fld>
            <a:endParaRPr lang="en-US" dirty="0"/>
          </a:p>
        </p:txBody>
      </p:sp>
    </p:spTree>
    <p:extLst>
      <p:ext uri="{BB962C8B-B14F-4D97-AF65-F5344CB8AC3E}">
        <p14:creationId xmlns:p14="http://schemas.microsoft.com/office/powerpoint/2010/main" val="77067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670" y="2036517"/>
            <a:ext cx="4312557" cy="2011680"/>
          </a:xfrm>
        </p:spPr>
        <p:txBody>
          <a:bodyPr anchor="b">
            <a:normAutofit/>
          </a:bodyPr>
          <a:lstStyle>
            <a:lvl1pPr algn="ctr">
              <a:defRPr sz="3520" b="0"/>
            </a:lvl1pPr>
          </a:lstStyle>
          <a:p>
            <a:r>
              <a:rPr lang="en-US"/>
              <a:t>Click to edit Master title style</a:t>
            </a:r>
            <a:endParaRPr lang="en-US" dirty="0"/>
          </a:p>
        </p:txBody>
      </p:sp>
      <p:sp>
        <p:nvSpPr>
          <p:cNvPr id="3" name="Content Placeholder 2"/>
          <p:cNvSpPr>
            <a:spLocks noGrp="1"/>
          </p:cNvSpPr>
          <p:nvPr>
            <p:ph idx="1"/>
          </p:nvPr>
        </p:nvSpPr>
        <p:spPr>
          <a:xfrm>
            <a:off x="7004106" y="1440461"/>
            <a:ext cx="6554416" cy="7177478"/>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00670" y="4445562"/>
            <a:ext cx="4312557" cy="3576326"/>
          </a:xfrm>
        </p:spPr>
        <p:txBody>
          <a:bodyPr anchor="t">
            <a:normAutofit/>
          </a:bodyPr>
          <a:lstStyle>
            <a:lvl1pPr marL="0" indent="0" algn="ctr">
              <a:buNone/>
              <a:defRPr sz="2347"/>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Click to edit Master text styles</a:t>
            </a:r>
          </a:p>
        </p:txBody>
      </p:sp>
      <p:sp>
        <p:nvSpPr>
          <p:cNvPr id="5" name="Date Placeholder 4"/>
          <p:cNvSpPr>
            <a:spLocks noGrp="1"/>
          </p:cNvSpPr>
          <p:nvPr>
            <p:ph type="dt" sz="half" idx="10"/>
          </p:nvPr>
        </p:nvSpPr>
        <p:spPr/>
        <p:txBody>
          <a:bodyPr/>
          <a:lstStyle/>
          <a:p>
            <a:fld id="{33C7784B-19AC-4EA6-9419-5AC1E29FE128}" type="datetimeFigureOut">
              <a:rPr lang="en-US" smtClean="0"/>
              <a:pPr/>
              <a:t>6/8/2025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CA3E1-D85F-49AA-9FFB-C282D05505BF}" type="slidenum">
              <a:rPr lang="en-US" smtClean="0"/>
              <a:pPr/>
              <a:t>‹#›</a:t>
            </a:fld>
            <a:endParaRPr lang="en-US" dirty="0"/>
          </a:p>
        </p:txBody>
      </p:sp>
      <p:cxnSp>
        <p:nvCxnSpPr>
          <p:cNvPr id="16" name="Straight Connector 15"/>
          <p:cNvCxnSpPr/>
          <p:nvPr/>
        </p:nvCxnSpPr>
        <p:spPr>
          <a:xfrm>
            <a:off x="2173392" y="4271715"/>
            <a:ext cx="39671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11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671" y="2762954"/>
            <a:ext cx="6174743" cy="2011680"/>
          </a:xfrm>
        </p:spPr>
        <p:txBody>
          <a:bodyPr anchor="b">
            <a:normAutofit/>
          </a:bodyPr>
          <a:lstStyle>
            <a:lvl1pPr algn="ctr">
              <a:defRPr sz="352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811218" y="1514968"/>
            <a:ext cx="4980087" cy="70284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47"/>
            </a:lvl1pPr>
            <a:lvl2pPr marL="670575" indent="0">
              <a:buNone/>
              <a:defRPr sz="2347"/>
            </a:lvl2pPr>
            <a:lvl3pPr marL="1341150" indent="0">
              <a:buNone/>
              <a:defRPr sz="2347"/>
            </a:lvl3pPr>
            <a:lvl4pPr marL="2011726" indent="0">
              <a:buNone/>
              <a:defRPr sz="2347"/>
            </a:lvl4pPr>
            <a:lvl5pPr marL="2682301" indent="0">
              <a:buNone/>
              <a:defRPr sz="2347"/>
            </a:lvl5pPr>
            <a:lvl6pPr marL="3352876" indent="0">
              <a:buNone/>
              <a:defRPr sz="2347"/>
            </a:lvl6pPr>
            <a:lvl7pPr marL="4023451" indent="0">
              <a:buNone/>
              <a:defRPr sz="2347"/>
            </a:lvl7pPr>
            <a:lvl8pPr marL="4694027" indent="0">
              <a:buNone/>
              <a:defRPr sz="2347"/>
            </a:lvl8pPr>
            <a:lvl9pPr marL="5364602" indent="0">
              <a:buNone/>
              <a:defRPr sz="2347"/>
            </a:lvl9pPr>
          </a:lstStyle>
          <a:p>
            <a:r>
              <a:rPr lang="en-US"/>
              <a:t>Click icon to add picture</a:t>
            </a:r>
            <a:endParaRPr lang="en-US" dirty="0"/>
          </a:p>
        </p:txBody>
      </p:sp>
      <p:sp>
        <p:nvSpPr>
          <p:cNvPr id="4" name="Text Placeholder 3"/>
          <p:cNvSpPr>
            <a:spLocks noGrp="1"/>
          </p:cNvSpPr>
          <p:nvPr>
            <p:ph type="body" sz="half" idx="2"/>
          </p:nvPr>
        </p:nvSpPr>
        <p:spPr>
          <a:xfrm>
            <a:off x="2000671" y="4774634"/>
            <a:ext cx="6174742" cy="2682240"/>
          </a:xfrm>
        </p:spPr>
        <p:txBody>
          <a:bodyPr anchor="t">
            <a:normAutofit/>
          </a:bodyPr>
          <a:lstStyle>
            <a:lvl1pPr marL="0" indent="0" algn="ctr">
              <a:buNone/>
              <a:defRPr sz="2347"/>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Click to edit Master text styles</a:t>
            </a:r>
          </a:p>
        </p:txBody>
      </p:sp>
      <p:sp>
        <p:nvSpPr>
          <p:cNvPr id="5" name="Date Placeholder 4"/>
          <p:cNvSpPr>
            <a:spLocks noGrp="1"/>
          </p:cNvSpPr>
          <p:nvPr>
            <p:ph type="dt" sz="half" idx="10"/>
          </p:nvPr>
        </p:nvSpPr>
        <p:spPr/>
        <p:txBody>
          <a:bodyPr/>
          <a:lstStyle/>
          <a:p>
            <a:fld id="{33C7784B-19AC-4EA6-9419-5AC1E29FE128}" type="datetimeFigureOut">
              <a:rPr lang="en-US" smtClean="0"/>
              <a:pPr/>
              <a:t>6/8/2025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CA3E1-D85F-49AA-9FFB-C282D05505BF}" type="slidenum">
              <a:rPr lang="en-US" smtClean="0"/>
              <a:pPr/>
              <a:t>‹#›</a:t>
            </a:fld>
            <a:endParaRPr lang="en-US" dirty="0"/>
          </a:p>
        </p:txBody>
      </p:sp>
    </p:spTree>
    <p:extLst>
      <p:ext uri="{BB962C8B-B14F-4D97-AF65-F5344CB8AC3E}">
        <p14:creationId xmlns:p14="http://schemas.microsoft.com/office/powerpoint/2010/main" val="348734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 y="0"/>
            <a:ext cx="15559194" cy="100584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2000672" y="1342495"/>
            <a:ext cx="11557848" cy="19123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00671" y="3652199"/>
            <a:ext cx="11557851" cy="505266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6340" y="8742115"/>
            <a:ext cx="1952081" cy="409787"/>
          </a:xfrm>
          <a:prstGeom prst="rect">
            <a:avLst/>
          </a:prstGeom>
        </p:spPr>
        <p:txBody>
          <a:bodyPr vert="horz" lIns="91440" tIns="45720" rIns="91440" bIns="45720" rtlCol="0" anchor="ctr"/>
          <a:lstStyle>
            <a:lvl1pPr algn="r">
              <a:defRPr sz="1467"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2000671" y="8742115"/>
            <a:ext cx="8677934" cy="409787"/>
          </a:xfrm>
          <a:prstGeom prst="rect">
            <a:avLst/>
          </a:prstGeom>
        </p:spPr>
        <p:txBody>
          <a:bodyPr vert="horz" lIns="91440" tIns="45720" rIns="91440" bIns="45720" rtlCol="0" anchor="ctr"/>
          <a:lstStyle>
            <a:lvl1pPr algn="l">
              <a:defRPr sz="1467"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2886155" y="8742115"/>
            <a:ext cx="672367" cy="409787"/>
          </a:xfrm>
          <a:prstGeom prst="rect">
            <a:avLst/>
          </a:prstGeom>
        </p:spPr>
        <p:txBody>
          <a:bodyPr vert="horz" lIns="91440" tIns="45720" rIns="91440" bIns="45720" rtlCol="0" anchor="ctr"/>
          <a:lstStyle>
            <a:lvl1pPr algn="r">
              <a:defRPr sz="1467" b="0" i="0">
                <a:solidFill>
                  <a:schemeClr val="tx1"/>
                </a:solidFill>
                <a:effectLst/>
                <a:latin typeface="+mn-lt"/>
              </a:defRPr>
            </a:lvl1pPr>
          </a:lstStyle>
          <a:p>
            <a:fld id="{F2BCA3E1-D85F-49AA-9FFB-C282D05505BF}" type="slidenum">
              <a:rPr lang="en-US" smtClean="0"/>
              <a:pPr/>
              <a:t>‹#›</a:t>
            </a:fld>
            <a:endParaRPr lang="en-US" dirty="0"/>
          </a:p>
        </p:txBody>
      </p:sp>
      <p:pic>
        <p:nvPicPr>
          <p:cNvPr id="12" name="Picture 11">
            <a:extLst>
              <a:ext uri="{FF2B5EF4-FFF2-40B4-BE49-F238E27FC236}">
                <a16:creationId xmlns:a16="http://schemas.microsoft.com/office/drawing/2014/main" id="{7414D0CE-21DB-04D4-BC46-AD7E38497265}"/>
              </a:ext>
            </a:extLst>
          </p:cNvPr>
          <p:cNvPicPr>
            <a:picLocks noChangeAspect="1"/>
          </p:cNvPicPr>
          <p:nvPr userDrawn="1"/>
        </p:nvPicPr>
        <p:blipFill>
          <a:blip r:embed="rId22" cstate="print"/>
          <a:stretch>
            <a:fillRect/>
          </a:stretch>
        </p:blipFill>
        <p:spPr>
          <a:xfrm>
            <a:off x="19493" y="9564581"/>
            <a:ext cx="926672" cy="493819"/>
          </a:xfrm>
          <a:prstGeom prst="rect">
            <a:avLst/>
          </a:prstGeom>
          <a:solidFill>
            <a:schemeClr val="bg1"/>
          </a:solidFill>
        </p:spPr>
      </p:pic>
    </p:spTree>
    <p:extLst>
      <p:ext uri="{BB962C8B-B14F-4D97-AF65-F5344CB8AC3E}">
        <p14:creationId xmlns:p14="http://schemas.microsoft.com/office/powerpoint/2010/main" val="125023301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670575" rtl="1" eaLnBrk="1" latinLnBrk="0" hangingPunct="1">
        <a:spcBef>
          <a:spcPct val="0"/>
        </a:spcBef>
        <a:buNone/>
        <a:defRPr sz="5867"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419110" indent="-419110" algn="r" defTabSz="670575" rtl="1" eaLnBrk="1" latinLnBrk="0" hangingPunct="1">
        <a:spcBef>
          <a:spcPct val="20000"/>
        </a:spcBef>
        <a:spcAft>
          <a:spcPts val="880"/>
        </a:spcAft>
        <a:buClr>
          <a:schemeClr val="accent1"/>
        </a:buClr>
        <a:buSzPct val="115000"/>
        <a:buFont typeface="Arial"/>
        <a:buChar char="•"/>
        <a:defRPr sz="3520" kern="1200" cap="none">
          <a:solidFill>
            <a:schemeClr val="tx1">
              <a:lumMod val="85000"/>
              <a:lumOff val="15000"/>
            </a:schemeClr>
          </a:solidFill>
          <a:effectLst/>
          <a:latin typeface="+mn-lt"/>
          <a:ea typeface="+mn-ea"/>
          <a:cs typeface="+mn-cs"/>
        </a:defRPr>
      </a:lvl1pPr>
      <a:lvl2pPr marL="1089685" indent="-419110" algn="r" defTabSz="670575" rtl="1" eaLnBrk="1" latinLnBrk="0" hangingPunct="1">
        <a:spcBef>
          <a:spcPct val="20000"/>
        </a:spcBef>
        <a:spcAft>
          <a:spcPts val="880"/>
        </a:spcAft>
        <a:buClr>
          <a:schemeClr val="accent1"/>
        </a:buClr>
        <a:buSzPct val="115000"/>
        <a:buFont typeface="Arial"/>
        <a:buChar char="•"/>
        <a:defRPr sz="2933" kern="1200" cap="none">
          <a:solidFill>
            <a:schemeClr val="tx1">
              <a:lumMod val="85000"/>
              <a:lumOff val="15000"/>
            </a:schemeClr>
          </a:solidFill>
          <a:effectLst/>
          <a:latin typeface="+mn-lt"/>
          <a:ea typeface="+mn-ea"/>
          <a:cs typeface="+mn-cs"/>
        </a:defRPr>
      </a:lvl2pPr>
      <a:lvl3pPr marL="1760260" indent="-419110" algn="r" defTabSz="670575" rtl="1" eaLnBrk="1" latinLnBrk="0" hangingPunct="1">
        <a:spcBef>
          <a:spcPct val="20000"/>
        </a:spcBef>
        <a:spcAft>
          <a:spcPts val="880"/>
        </a:spcAft>
        <a:buClr>
          <a:schemeClr val="accent1"/>
        </a:buClr>
        <a:buSzPct val="115000"/>
        <a:buFont typeface="Arial"/>
        <a:buChar char="•"/>
        <a:defRPr sz="2640" kern="1200" cap="none">
          <a:solidFill>
            <a:schemeClr val="tx1">
              <a:lumMod val="85000"/>
              <a:lumOff val="15000"/>
            </a:schemeClr>
          </a:solidFill>
          <a:effectLst/>
          <a:latin typeface="+mn-lt"/>
          <a:ea typeface="+mn-ea"/>
          <a:cs typeface="+mn-cs"/>
        </a:defRPr>
      </a:lvl3pPr>
      <a:lvl4pPr marL="2263191" indent="-251466" algn="r" defTabSz="670575" rtl="1" eaLnBrk="1" latinLnBrk="0" hangingPunct="1">
        <a:spcBef>
          <a:spcPct val="20000"/>
        </a:spcBef>
        <a:spcAft>
          <a:spcPts val="880"/>
        </a:spcAft>
        <a:buClr>
          <a:schemeClr val="accent1"/>
        </a:buClr>
        <a:buSzPct val="115000"/>
        <a:buFont typeface="Arial"/>
        <a:buChar char="•"/>
        <a:defRPr sz="2347" kern="1200" cap="none">
          <a:solidFill>
            <a:schemeClr val="tx1">
              <a:lumMod val="85000"/>
              <a:lumOff val="15000"/>
            </a:schemeClr>
          </a:solidFill>
          <a:effectLst/>
          <a:latin typeface="+mn-lt"/>
          <a:ea typeface="+mn-ea"/>
          <a:cs typeface="+mn-cs"/>
        </a:defRPr>
      </a:lvl4pPr>
      <a:lvl5pPr marL="2933767" indent="-251466" algn="r" defTabSz="670575" rtl="1" eaLnBrk="1" latinLnBrk="0" hangingPunct="1">
        <a:spcBef>
          <a:spcPct val="20000"/>
        </a:spcBef>
        <a:spcAft>
          <a:spcPts val="880"/>
        </a:spcAft>
        <a:buClr>
          <a:schemeClr val="accent1"/>
        </a:buClr>
        <a:buSzPct val="115000"/>
        <a:buFont typeface="Arial"/>
        <a:buChar char="•"/>
        <a:defRPr sz="2053" kern="1200" cap="none">
          <a:solidFill>
            <a:schemeClr val="tx1">
              <a:lumMod val="85000"/>
              <a:lumOff val="15000"/>
            </a:schemeClr>
          </a:solidFill>
          <a:effectLst/>
          <a:latin typeface="+mn-lt"/>
          <a:ea typeface="+mn-ea"/>
          <a:cs typeface="+mn-cs"/>
        </a:defRPr>
      </a:lvl5pPr>
      <a:lvl6pPr marL="3688164" indent="-335288" algn="r" defTabSz="670575" rtl="1" eaLnBrk="1" latinLnBrk="0" hangingPunct="1">
        <a:spcBef>
          <a:spcPct val="20000"/>
        </a:spcBef>
        <a:spcAft>
          <a:spcPts val="880"/>
        </a:spcAft>
        <a:buClr>
          <a:schemeClr val="accent1"/>
        </a:buClr>
        <a:buSzPct val="115000"/>
        <a:buFont typeface="Arial"/>
        <a:buChar char="•"/>
        <a:defRPr sz="2053" kern="1200" cap="none">
          <a:solidFill>
            <a:schemeClr val="tx1">
              <a:lumMod val="85000"/>
              <a:lumOff val="15000"/>
            </a:schemeClr>
          </a:solidFill>
          <a:effectLst/>
          <a:latin typeface="+mn-lt"/>
          <a:ea typeface="+mn-ea"/>
          <a:cs typeface="+mn-cs"/>
        </a:defRPr>
      </a:lvl6pPr>
      <a:lvl7pPr marL="4358739" indent="-335288" algn="r" defTabSz="670575" rtl="1" eaLnBrk="1" latinLnBrk="0" hangingPunct="1">
        <a:spcBef>
          <a:spcPct val="20000"/>
        </a:spcBef>
        <a:spcAft>
          <a:spcPts val="880"/>
        </a:spcAft>
        <a:buClr>
          <a:schemeClr val="accent1"/>
        </a:buClr>
        <a:buSzPct val="115000"/>
        <a:buFont typeface="Arial"/>
        <a:buChar char="•"/>
        <a:defRPr sz="2053" kern="1200" cap="none">
          <a:solidFill>
            <a:schemeClr val="tx1">
              <a:lumMod val="85000"/>
              <a:lumOff val="15000"/>
            </a:schemeClr>
          </a:solidFill>
          <a:effectLst/>
          <a:latin typeface="+mn-lt"/>
          <a:ea typeface="+mn-ea"/>
          <a:cs typeface="+mn-cs"/>
        </a:defRPr>
      </a:lvl7pPr>
      <a:lvl8pPr marL="5029314" indent="-335288" algn="r" defTabSz="670575" rtl="1" eaLnBrk="1" latinLnBrk="0" hangingPunct="1">
        <a:spcBef>
          <a:spcPct val="20000"/>
        </a:spcBef>
        <a:spcAft>
          <a:spcPts val="880"/>
        </a:spcAft>
        <a:buClr>
          <a:schemeClr val="accent1"/>
        </a:buClr>
        <a:buSzPct val="115000"/>
        <a:buFont typeface="Arial"/>
        <a:buChar char="•"/>
        <a:defRPr sz="2053" kern="1200" cap="none">
          <a:solidFill>
            <a:schemeClr val="tx1">
              <a:lumMod val="85000"/>
              <a:lumOff val="15000"/>
            </a:schemeClr>
          </a:solidFill>
          <a:effectLst/>
          <a:latin typeface="+mn-lt"/>
          <a:ea typeface="+mn-ea"/>
          <a:cs typeface="+mn-cs"/>
        </a:defRPr>
      </a:lvl8pPr>
      <a:lvl9pPr marL="5699890" indent="-335288" algn="r" defTabSz="670575" rtl="1" eaLnBrk="1" latinLnBrk="0" hangingPunct="1">
        <a:spcBef>
          <a:spcPct val="20000"/>
        </a:spcBef>
        <a:spcAft>
          <a:spcPts val="880"/>
        </a:spcAft>
        <a:buClr>
          <a:schemeClr val="accent1"/>
        </a:buClr>
        <a:buSzPct val="115000"/>
        <a:buFont typeface="Arial"/>
        <a:buChar char="•"/>
        <a:defRPr sz="2053" kern="1200" cap="none">
          <a:solidFill>
            <a:schemeClr val="tx1">
              <a:lumMod val="85000"/>
              <a:lumOff val="15000"/>
            </a:schemeClr>
          </a:solidFill>
          <a:effectLst/>
          <a:latin typeface="+mn-lt"/>
          <a:ea typeface="+mn-ea"/>
          <a:cs typeface="+mn-cs"/>
        </a:defRPr>
      </a:lvl9pPr>
    </p:bodyStyle>
    <p:otherStyle>
      <a:defPPr>
        <a:defRPr lang="en-US"/>
      </a:defPPr>
      <a:lvl1pPr marL="0" algn="r" defTabSz="670575" rtl="1" eaLnBrk="1" latinLnBrk="0" hangingPunct="1">
        <a:defRPr sz="2640" kern="1200">
          <a:solidFill>
            <a:schemeClr val="tx1"/>
          </a:solidFill>
          <a:latin typeface="+mn-lt"/>
          <a:ea typeface="+mn-ea"/>
          <a:cs typeface="+mn-cs"/>
        </a:defRPr>
      </a:lvl1pPr>
      <a:lvl2pPr marL="670575" algn="r" defTabSz="670575" rtl="1" eaLnBrk="1" latinLnBrk="0" hangingPunct="1">
        <a:defRPr sz="2640" kern="1200">
          <a:solidFill>
            <a:schemeClr val="tx1"/>
          </a:solidFill>
          <a:latin typeface="+mn-lt"/>
          <a:ea typeface="+mn-ea"/>
          <a:cs typeface="+mn-cs"/>
        </a:defRPr>
      </a:lvl2pPr>
      <a:lvl3pPr marL="1341150" algn="r" defTabSz="670575" rtl="1" eaLnBrk="1" latinLnBrk="0" hangingPunct="1">
        <a:defRPr sz="2640" kern="1200">
          <a:solidFill>
            <a:schemeClr val="tx1"/>
          </a:solidFill>
          <a:latin typeface="+mn-lt"/>
          <a:ea typeface="+mn-ea"/>
          <a:cs typeface="+mn-cs"/>
        </a:defRPr>
      </a:lvl3pPr>
      <a:lvl4pPr marL="2011726" algn="r" defTabSz="670575" rtl="1" eaLnBrk="1" latinLnBrk="0" hangingPunct="1">
        <a:defRPr sz="2640" kern="1200">
          <a:solidFill>
            <a:schemeClr val="tx1"/>
          </a:solidFill>
          <a:latin typeface="+mn-lt"/>
          <a:ea typeface="+mn-ea"/>
          <a:cs typeface="+mn-cs"/>
        </a:defRPr>
      </a:lvl4pPr>
      <a:lvl5pPr marL="2682301" algn="r" defTabSz="670575" rtl="1" eaLnBrk="1" latinLnBrk="0" hangingPunct="1">
        <a:defRPr sz="2640" kern="1200">
          <a:solidFill>
            <a:schemeClr val="tx1"/>
          </a:solidFill>
          <a:latin typeface="+mn-lt"/>
          <a:ea typeface="+mn-ea"/>
          <a:cs typeface="+mn-cs"/>
        </a:defRPr>
      </a:lvl5pPr>
      <a:lvl6pPr marL="3352876" algn="r" defTabSz="670575" rtl="1" eaLnBrk="1" latinLnBrk="0" hangingPunct="1">
        <a:defRPr sz="2640" kern="1200">
          <a:solidFill>
            <a:schemeClr val="tx1"/>
          </a:solidFill>
          <a:latin typeface="+mn-lt"/>
          <a:ea typeface="+mn-ea"/>
          <a:cs typeface="+mn-cs"/>
        </a:defRPr>
      </a:lvl6pPr>
      <a:lvl7pPr marL="4023451" algn="r" defTabSz="670575" rtl="1" eaLnBrk="1" latinLnBrk="0" hangingPunct="1">
        <a:defRPr sz="2640" kern="1200">
          <a:solidFill>
            <a:schemeClr val="tx1"/>
          </a:solidFill>
          <a:latin typeface="+mn-lt"/>
          <a:ea typeface="+mn-ea"/>
          <a:cs typeface="+mn-cs"/>
        </a:defRPr>
      </a:lvl7pPr>
      <a:lvl8pPr marL="4694027" algn="r" defTabSz="670575" rtl="1" eaLnBrk="1" latinLnBrk="0" hangingPunct="1">
        <a:defRPr sz="2640" kern="1200">
          <a:solidFill>
            <a:schemeClr val="tx1"/>
          </a:solidFill>
          <a:latin typeface="+mn-lt"/>
          <a:ea typeface="+mn-ea"/>
          <a:cs typeface="+mn-cs"/>
        </a:defRPr>
      </a:lvl8pPr>
      <a:lvl9pPr marL="5364602" algn="r" defTabSz="670575" rtl="1"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143000"/>
            <a:ext cx="12115800" cy="6858000"/>
          </a:xfrm>
        </p:spPr>
        <p:txBody>
          <a:bodyPr>
            <a:normAutofit fontScale="90000"/>
          </a:bodyPr>
          <a:lstStyle/>
          <a:p>
            <a:pPr algn="ctr" rtl="1"/>
            <a:br>
              <a:rPr lang="fa-IR" sz="8000" b="1">
                <a:cs typeface="B Titr" panose="00000700000000000000" pitchFamily="2" charset="-78"/>
              </a:rPr>
            </a:br>
            <a:br>
              <a:rPr lang="fa-IR" sz="8000" b="1">
                <a:cs typeface="B Titr" panose="00000700000000000000" pitchFamily="2" charset="-78"/>
              </a:rPr>
            </a:br>
            <a:br>
              <a:rPr lang="fa-IR" sz="8000" b="1">
                <a:cs typeface="B Titr" panose="00000700000000000000" pitchFamily="2" charset="-78"/>
              </a:rPr>
            </a:br>
            <a:br>
              <a:rPr lang="fa-IR" sz="8000" b="1">
                <a:cs typeface="B Titr" panose="00000700000000000000" pitchFamily="2" charset="-78"/>
              </a:rPr>
            </a:br>
            <a:r>
              <a:rPr lang="fa-IR" sz="8000" b="1">
                <a:cs typeface="B Titr" panose="00000700000000000000" pitchFamily="2" charset="-78"/>
              </a:rPr>
              <a:t>گام </a:t>
            </a:r>
            <a:r>
              <a:rPr lang="fa-IR" sz="8000" b="1" dirty="0">
                <a:cs typeface="B Titr" panose="00000700000000000000" pitchFamily="2" charset="-78"/>
              </a:rPr>
              <a:t>های ده گانه مبتنی بر شواهد</a:t>
            </a:r>
            <a:br>
              <a:rPr lang="fa-IR" sz="8000" b="1" dirty="0">
                <a:cs typeface="B Titr" panose="00000700000000000000" pitchFamily="2" charset="-78"/>
              </a:rPr>
            </a:br>
            <a:r>
              <a:rPr lang="fa-IR" sz="8000" b="1" dirty="0">
                <a:cs typeface="B Titr" panose="00000700000000000000" pitchFamily="2" charset="-78"/>
              </a:rPr>
              <a:t>برای </a:t>
            </a:r>
            <a:r>
              <a:rPr lang="fa-IR" sz="8000" b="1">
                <a:cs typeface="B Titr" panose="00000700000000000000" pitchFamily="2" charset="-78"/>
              </a:rPr>
              <a:t>بهبود کیفیت</a:t>
            </a:r>
            <a:br>
              <a:rPr lang="fa-IR" sz="6000" b="1" dirty="0">
                <a:solidFill>
                  <a:schemeClr val="accent1">
                    <a:lumMod val="75000"/>
                  </a:schemeClr>
                </a:solidFill>
              </a:rPr>
            </a:br>
            <a:r>
              <a:rPr lang="en-US" sz="6700" b="1" dirty="0">
                <a:solidFill>
                  <a:srgbClr val="4F81BD"/>
                </a:solidFill>
              </a:rPr>
              <a:t>E</a:t>
            </a:r>
            <a:r>
              <a:rPr lang="en-US" sz="6700" b="1" dirty="0"/>
              <a:t>vidence- based </a:t>
            </a:r>
            <a:r>
              <a:rPr lang="en-US" sz="6700" b="1" dirty="0">
                <a:solidFill>
                  <a:srgbClr val="4F81BD"/>
                </a:solidFill>
              </a:rPr>
              <a:t>P</a:t>
            </a:r>
            <a:r>
              <a:rPr lang="en-US" sz="6700" b="1" dirty="0"/>
              <a:t>ractice for </a:t>
            </a:r>
            <a:r>
              <a:rPr lang="en-US" sz="6700" b="1" dirty="0">
                <a:solidFill>
                  <a:srgbClr val="4F81BD"/>
                </a:solidFill>
              </a:rPr>
              <a:t>I</a:t>
            </a:r>
            <a:r>
              <a:rPr lang="en-US" sz="6700" b="1" dirty="0"/>
              <a:t>mprovements in </a:t>
            </a:r>
            <a:r>
              <a:rPr lang="en-US" sz="6700" b="1" dirty="0">
                <a:solidFill>
                  <a:srgbClr val="4F81BD"/>
                </a:solidFill>
              </a:rPr>
              <a:t>Q</a:t>
            </a:r>
            <a:r>
              <a:rPr lang="en-US" sz="6700" b="1" dirty="0"/>
              <a:t>uality</a:t>
            </a:r>
            <a:br>
              <a:rPr lang="fa-IR" sz="6000" b="1" dirty="0"/>
            </a:br>
            <a:r>
              <a:rPr lang="fa-IR" sz="8000" b="1" dirty="0"/>
              <a:t>(</a:t>
            </a:r>
            <a:r>
              <a:rPr lang="fa-IR" sz="8000" b="1" dirty="0">
                <a:solidFill>
                  <a:srgbClr val="4F81BD"/>
                </a:solidFill>
              </a:rPr>
              <a:t>EPIQ</a:t>
            </a:r>
            <a:r>
              <a:rPr lang="fa-IR" sz="8000" b="1" dirty="0"/>
              <a:t>)</a:t>
            </a:r>
            <a:endParaRPr lang="en-US" b="1" dirty="0"/>
          </a:p>
        </p:txBody>
      </p:sp>
    </p:spTree>
    <p:extLst>
      <p:ext uri="{BB962C8B-B14F-4D97-AF65-F5344CB8AC3E}">
        <p14:creationId xmlns:p14="http://schemas.microsoft.com/office/powerpoint/2010/main" val="101975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8C8E-D1EB-5E13-231C-084A2F1DEECD}"/>
              </a:ext>
            </a:extLst>
          </p:cNvPr>
          <p:cNvSpPr>
            <a:spLocks noGrp="1"/>
          </p:cNvSpPr>
          <p:nvPr>
            <p:ph type="title"/>
          </p:nvPr>
        </p:nvSpPr>
        <p:spPr>
          <a:xfrm>
            <a:off x="2133601" y="915361"/>
            <a:ext cx="12191999" cy="1523039"/>
          </a:xfrm>
        </p:spPr>
        <p:txBody>
          <a:bodyPr>
            <a:normAutofit/>
          </a:bodyPr>
          <a:lstStyle/>
          <a:p>
            <a:pPr algn="ctr" rtl="1"/>
            <a:r>
              <a:rPr lang="fa-IR" sz="3600" b="1" i="0" u="none" strike="noStrike" baseline="0">
                <a:solidFill>
                  <a:srgbClr val="4F81BD"/>
                </a:solidFill>
                <a:latin typeface="BTitrBold"/>
                <a:cs typeface="B Zar" panose="00000400000000000000" pitchFamily="2" charset="-78"/>
              </a:rPr>
              <a:t>در ابتدا لیستی از چند مشکل موجود ( 3 تا 5مشکل) تهیه کنید.</a:t>
            </a:r>
            <a:endParaRPr lang="fa-IR" sz="8000">
              <a:solidFill>
                <a:srgbClr val="4F81BD"/>
              </a:solidFill>
              <a:cs typeface="B Zar" panose="00000400000000000000" pitchFamily="2" charset="-78"/>
            </a:endParaRPr>
          </a:p>
        </p:txBody>
      </p:sp>
      <p:sp>
        <p:nvSpPr>
          <p:cNvPr id="3" name="Content Placeholder 2">
            <a:extLst>
              <a:ext uri="{FF2B5EF4-FFF2-40B4-BE49-F238E27FC236}">
                <a16:creationId xmlns:a16="http://schemas.microsoft.com/office/drawing/2014/main" id="{E43D76C2-D823-E112-AFA2-A90A1124B8D9}"/>
              </a:ext>
            </a:extLst>
          </p:cNvPr>
          <p:cNvSpPr>
            <a:spLocks noGrp="1"/>
          </p:cNvSpPr>
          <p:nvPr>
            <p:ph idx="1"/>
          </p:nvPr>
        </p:nvSpPr>
        <p:spPr>
          <a:xfrm>
            <a:off x="1295401" y="2590799"/>
            <a:ext cx="13030199" cy="6552239"/>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rtl="1">
              <a:lnSpc>
                <a:spcPct val="150000"/>
              </a:lnSpc>
            </a:pPr>
            <a:r>
              <a:rPr lang="fa-IR" sz="3200" b="0" i="0" u="none" strike="noStrike" baseline="0">
                <a:solidFill>
                  <a:srgbClr val="000000"/>
                </a:solidFill>
                <a:latin typeface="ArialMT"/>
                <a:cs typeface="B Yagut" panose="00000400000000000000" pitchFamily="2" charset="-78"/>
              </a:rPr>
              <a:t> </a:t>
            </a:r>
            <a:r>
              <a:rPr lang="fa-IR" sz="3600" b="0" i="0" u="none" strike="noStrike" baseline="0">
                <a:solidFill>
                  <a:srgbClr val="000000"/>
                </a:solidFill>
                <a:latin typeface="ArialMT"/>
                <a:cs typeface="B Yagut" panose="00000400000000000000" pitchFamily="2" charset="-78"/>
              </a:rPr>
              <a:t>پایین بودن پوشش مراقبت های دوران نوزادی</a:t>
            </a:r>
          </a:p>
          <a:p>
            <a:pPr algn="just" rtl="1">
              <a:lnSpc>
                <a:spcPct val="150000"/>
              </a:lnSpc>
            </a:pPr>
            <a:r>
              <a:rPr lang="fa-IR" sz="3600" b="0" i="0" u="none" strike="noStrike" baseline="0">
                <a:solidFill>
                  <a:srgbClr val="000000"/>
                </a:solidFill>
                <a:latin typeface="ArialMT"/>
                <a:cs typeface="B Yagut" panose="00000400000000000000" pitchFamily="2" charset="-78"/>
              </a:rPr>
              <a:t>بالا بودن درصد تولد نوزاد زیر 2500 گرم</a:t>
            </a:r>
          </a:p>
          <a:p>
            <a:pPr algn="just" rtl="1">
              <a:lnSpc>
                <a:spcPct val="150000"/>
              </a:lnSpc>
            </a:pPr>
            <a:r>
              <a:rPr lang="fa-IR" sz="3600" b="0" i="0" u="none" strike="noStrike" baseline="0">
                <a:solidFill>
                  <a:srgbClr val="000000"/>
                </a:solidFill>
                <a:latin typeface="ArialMT"/>
                <a:cs typeface="B Yagut" panose="00000400000000000000" pitchFamily="2" charset="-78"/>
              </a:rPr>
              <a:t>بالا بودن درصد زایمان زودرس</a:t>
            </a:r>
          </a:p>
          <a:p>
            <a:pPr algn="just" rtl="1">
              <a:lnSpc>
                <a:spcPct val="150000"/>
              </a:lnSpc>
            </a:pPr>
            <a:r>
              <a:rPr lang="fa-IR" sz="3600" b="0" i="0" u="none" strike="noStrike" baseline="0">
                <a:solidFill>
                  <a:srgbClr val="000000"/>
                </a:solidFill>
                <a:latin typeface="ArialMT"/>
                <a:cs typeface="B Yagut" panose="00000400000000000000" pitchFamily="2" charset="-78"/>
              </a:rPr>
              <a:t> پایین بودن مراقبت پیش از بارداری</a:t>
            </a:r>
          </a:p>
          <a:p>
            <a:pPr algn="just" rtl="1">
              <a:lnSpc>
                <a:spcPct val="150000"/>
              </a:lnSpc>
            </a:pPr>
            <a:r>
              <a:rPr lang="fa-IR" sz="3600" b="0" i="0" u="none" strike="noStrike" baseline="0">
                <a:solidFill>
                  <a:srgbClr val="000000"/>
                </a:solidFill>
                <a:latin typeface="ArialMT"/>
                <a:cs typeface="B Yagut" panose="00000400000000000000" pitchFamily="2" charset="-78"/>
              </a:rPr>
              <a:t> عدم دسترسی مادران به خدمات تخصصی دوران بارداری</a:t>
            </a:r>
            <a:endParaRPr lang="fa-IR" sz="4400">
              <a:cs typeface="B Yagut" panose="00000400000000000000" pitchFamily="2" charset="-78"/>
            </a:endParaRPr>
          </a:p>
        </p:txBody>
      </p:sp>
    </p:spTree>
    <p:extLst>
      <p:ext uri="{BB962C8B-B14F-4D97-AF65-F5344CB8AC3E}">
        <p14:creationId xmlns:p14="http://schemas.microsoft.com/office/powerpoint/2010/main" val="320794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1" y="838201"/>
            <a:ext cx="13563600" cy="83058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r" rtl="1"/>
            <a:r>
              <a:rPr lang="fa-IR" sz="3600" dirty="0">
                <a:latin typeface="AP Yekan" panose="02000503030000020004" pitchFamily="2" charset="-78"/>
                <a:cs typeface="B Yagut" panose="00000400000000000000" pitchFamily="2" charset="-78"/>
              </a:rPr>
              <a:t>مشکلی را انتخاب کنید که </a:t>
            </a:r>
            <a:r>
              <a:rPr lang="fa-IR" sz="3600" dirty="0">
                <a:solidFill>
                  <a:srgbClr val="FF0000"/>
                </a:solidFill>
                <a:latin typeface="AP Yekan" panose="02000503030000020004" pitchFamily="2" charset="-78"/>
                <a:cs typeface="B Yagut" panose="00000400000000000000" pitchFamily="2" charset="-78"/>
              </a:rPr>
              <a:t>بیشترین اهمیت </a:t>
            </a:r>
            <a:r>
              <a:rPr lang="fa-IR" sz="3600" dirty="0">
                <a:latin typeface="AP Yekan" panose="02000503030000020004" pitchFamily="2" charset="-78"/>
                <a:cs typeface="B Yagut" panose="00000400000000000000" pitchFamily="2" charset="-78"/>
              </a:rPr>
              <a:t>را داشته باشد.</a:t>
            </a:r>
          </a:p>
          <a:p>
            <a:pPr algn="r" rtl="1"/>
            <a:r>
              <a:rPr lang="fa-IR" sz="3600" dirty="0">
                <a:latin typeface="AP Yekan" panose="02000503030000020004" pitchFamily="2" charset="-78"/>
                <a:cs typeface="B Yagut" panose="00000400000000000000" pitchFamily="2" charset="-78"/>
              </a:rPr>
              <a:t>محدوده مشکل را کوچک کنید تا </a:t>
            </a:r>
            <a:r>
              <a:rPr lang="fa-IR" sz="3600" dirty="0">
                <a:solidFill>
                  <a:srgbClr val="FF0000"/>
                </a:solidFill>
                <a:latin typeface="AP Yekan" panose="02000503030000020004" pitchFamily="2" charset="-78"/>
                <a:cs typeface="B Yagut" panose="00000400000000000000" pitchFamily="2" charset="-78"/>
              </a:rPr>
              <a:t>قابل مدیریت </a:t>
            </a:r>
            <a:r>
              <a:rPr lang="fa-IR" sz="3600" dirty="0">
                <a:latin typeface="AP Yekan" panose="02000503030000020004" pitchFamily="2" charset="-78"/>
                <a:cs typeface="B Yagut" panose="00000400000000000000" pitchFamily="2" charset="-78"/>
              </a:rPr>
              <a:t>باشد. </a:t>
            </a:r>
          </a:p>
          <a:p>
            <a:pPr algn="r" rtl="1"/>
            <a:r>
              <a:rPr lang="fa-IR" sz="3600" dirty="0">
                <a:latin typeface="AP Yekan" panose="02000503030000020004" pitchFamily="2" charset="-78"/>
                <a:cs typeface="B Yagut" panose="00000400000000000000" pitchFamily="2" charset="-78"/>
              </a:rPr>
              <a:t>برای انتخاب مشکل از </a:t>
            </a:r>
            <a:r>
              <a:rPr lang="fa-IR" sz="3600" dirty="0">
                <a:solidFill>
                  <a:srgbClr val="FF0000"/>
                </a:solidFill>
                <a:latin typeface="AP Yekan" panose="02000503030000020004" pitchFamily="2" charset="-78"/>
                <a:cs typeface="B Yagut" panose="00000400000000000000" pitchFamily="2" charset="-78"/>
              </a:rPr>
              <a:t>داده های محلی </a:t>
            </a:r>
            <a:r>
              <a:rPr lang="fa-IR" sz="3600" dirty="0">
                <a:latin typeface="AP Yekan" panose="02000503030000020004" pitchFamily="2" charset="-78"/>
                <a:cs typeface="B Yagut" panose="00000400000000000000" pitchFamily="2" charset="-78"/>
              </a:rPr>
              <a:t>و </a:t>
            </a:r>
            <a:r>
              <a:rPr lang="fa-IR" sz="3600" dirty="0">
                <a:solidFill>
                  <a:srgbClr val="FF0000"/>
                </a:solidFill>
                <a:latin typeface="AP Yekan" panose="02000503030000020004" pitchFamily="2" charset="-78"/>
                <a:cs typeface="B Yagut" panose="00000400000000000000" pitchFamily="2" charset="-78"/>
              </a:rPr>
              <a:t>بهترین شواهد </a:t>
            </a:r>
            <a:r>
              <a:rPr lang="fa-IR" sz="3600" dirty="0">
                <a:latin typeface="AP Yekan" panose="02000503030000020004" pitchFamily="2" charset="-78"/>
                <a:cs typeface="B Yagut" panose="00000400000000000000" pitchFamily="2" charset="-78"/>
              </a:rPr>
              <a:t>در </a:t>
            </a:r>
            <a:r>
              <a:rPr lang="fa-IR" sz="3600">
                <a:latin typeface="AP Yekan" panose="02000503030000020004" pitchFamily="2" charset="-78"/>
                <a:cs typeface="B Yagut" panose="00000400000000000000" pitchFamily="2" charset="-78"/>
              </a:rPr>
              <a:t>دسترس استفاده </a:t>
            </a:r>
            <a:r>
              <a:rPr lang="fa-IR" sz="3600" dirty="0">
                <a:latin typeface="AP Yekan" panose="02000503030000020004" pitchFamily="2" charset="-78"/>
                <a:cs typeface="B Yagut" panose="00000400000000000000" pitchFamily="2" charset="-78"/>
              </a:rPr>
              <a:t>شود چون به اندازه شاخص های تعیین موفقیت یا شکست نیاز دارید. </a:t>
            </a:r>
          </a:p>
          <a:p>
            <a:pPr algn="r" rtl="1"/>
            <a:r>
              <a:rPr lang="fa-IR" sz="3600" dirty="0">
                <a:latin typeface="AP Yekan" panose="02000503030000020004" pitchFamily="2" charset="-78"/>
                <a:cs typeface="B Yagut" panose="00000400000000000000" pitchFamily="2" charset="-78"/>
              </a:rPr>
              <a:t>از روش </a:t>
            </a:r>
            <a:r>
              <a:rPr lang="fa-IR" sz="3600" b="1" u="sng" dirty="0">
                <a:solidFill>
                  <a:srgbClr val="00B050"/>
                </a:solidFill>
                <a:latin typeface="AP Yekan" panose="02000503030000020004" pitchFamily="2" charset="-78"/>
                <a:cs typeface="B Yagut" panose="00000400000000000000" pitchFamily="2" charset="-78"/>
              </a:rPr>
              <a:t>5 چرا </a:t>
            </a:r>
            <a:r>
              <a:rPr lang="fa-IR" sz="3600" dirty="0">
                <a:latin typeface="AP Yekan" panose="02000503030000020004" pitchFamily="2" charset="-78"/>
                <a:cs typeface="B Yagut" panose="00000400000000000000" pitchFamily="2" charset="-78"/>
              </a:rPr>
              <a:t>برای انتخاب مشکل استفاده کنید.</a:t>
            </a:r>
          </a:p>
          <a:p>
            <a:pPr algn="r" rtl="1"/>
            <a:r>
              <a:rPr lang="fa-IR" sz="3600" dirty="0">
                <a:latin typeface="AP Yekan" panose="02000503030000020004" pitchFamily="2" charset="-78"/>
                <a:cs typeface="B Yagut" panose="00000400000000000000" pitchFamily="2" charset="-78"/>
              </a:rPr>
              <a:t> برای انتخاب یک اولویت از </a:t>
            </a:r>
            <a:r>
              <a:rPr lang="en-US" sz="3600" b="1" u="sng" dirty="0">
                <a:solidFill>
                  <a:srgbClr val="00B050"/>
                </a:solidFill>
                <a:latin typeface="AP Yekan" panose="02000503030000020004" pitchFamily="2" charset="-78"/>
                <a:cs typeface="B Yagut" panose="00000400000000000000" pitchFamily="2" charset="-78"/>
              </a:rPr>
              <a:t>PRICE</a:t>
            </a:r>
            <a:r>
              <a:rPr lang="fa-IR" sz="3600" b="1" dirty="0">
                <a:solidFill>
                  <a:srgbClr val="00B050"/>
                </a:solidFill>
                <a:latin typeface="AP Yekan" panose="02000503030000020004" pitchFamily="2" charset="-78"/>
                <a:cs typeface="B Yagut" panose="00000400000000000000" pitchFamily="2" charset="-78"/>
              </a:rPr>
              <a:t> </a:t>
            </a:r>
            <a:r>
              <a:rPr lang="fa-IR" sz="3600" dirty="0">
                <a:latin typeface="AP Yekan" panose="02000503030000020004" pitchFamily="2" charset="-78"/>
                <a:cs typeface="B Yagut" panose="00000400000000000000" pitchFamily="2" charset="-78"/>
              </a:rPr>
              <a:t>استفاده کنید:</a:t>
            </a:r>
          </a:p>
          <a:p>
            <a:pPr algn="r" rtl="1">
              <a:buFont typeface="Wingdings" panose="05000000000000000000" pitchFamily="2" charset="2"/>
              <a:buChar char="ü"/>
            </a:pPr>
            <a:r>
              <a:rPr lang="en-US" sz="3600" dirty="0">
                <a:latin typeface="AP Yekan" panose="02000503030000020004" pitchFamily="2" charset="-78"/>
                <a:cs typeface="B Yagut" panose="00000400000000000000" pitchFamily="2" charset="-78"/>
              </a:rPr>
              <a:t> </a:t>
            </a:r>
            <a:r>
              <a:rPr lang="fa-IR" sz="3600" dirty="0">
                <a:latin typeface="AP Yekan" panose="02000503030000020004" pitchFamily="2" charset="-78"/>
                <a:cs typeface="B Yagut" panose="00000400000000000000" pitchFamily="2" charset="-78"/>
              </a:rPr>
              <a:t>مشکل (</a:t>
            </a:r>
            <a:r>
              <a:rPr lang="en-US" sz="3600" b="1" dirty="0">
                <a:solidFill>
                  <a:srgbClr val="FF0000"/>
                </a:solidFill>
                <a:latin typeface="AP Yekan" panose="02000503030000020004" pitchFamily="2" charset="-78"/>
                <a:cs typeface="B Yagut" panose="00000400000000000000" pitchFamily="2" charset="-78"/>
              </a:rPr>
              <a:t>P</a:t>
            </a:r>
            <a:r>
              <a:rPr lang="en-US" sz="3600" dirty="0">
                <a:latin typeface="AP Yekan" panose="02000503030000020004" pitchFamily="2" charset="-78"/>
                <a:cs typeface="B Yagut" panose="00000400000000000000" pitchFamily="2" charset="-78"/>
              </a:rPr>
              <a:t>roblem </a:t>
            </a:r>
            <a:r>
              <a:rPr lang="fa-IR" sz="3600" dirty="0">
                <a:latin typeface="AP Yekan" panose="02000503030000020004" pitchFamily="2" charset="-78"/>
                <a:cs typeface="B Yagut" panose="00000400000000000000" pitchFamily="2" charset="-78"/>
              </a:rPr>
              <a:t>) شدت و شیوع بالا داشته باشد.</a:t>
            </a:r>
          </a:p>
          <a:p>
            <a:pPr algn="r" rtl="1">
              <a:buFont typeface="Wingdings" panose="05000000000000000000" pitchFamily="2" charset="2"/>
              <a:buChar char="ü"/>
            </a:pPr>
            <a:r>
              <a:rPr lang="fa-IR" sz="3600" dirty="0">
                <a:latin typeface="AP Yekan" panose="02000503030000020004" pitchFamily="2" charset="-78"/>
                <a:cs typeface="B Yagut" panose="00000400000000000000" pitchFamily="2" charset="-78"/>
              </a:rPr>
              <a:t>منابع (</a:t>
            </a:r>
            <a:r>
              <a:rPr lang="en-US" sz="3600" b="1" dirty="0">
                <a:solidFill>
                  <a:srgbClr val="FF0000"/>
                </a:solidFill>
                <a:latin typeface="AP Yekan" panose="02000503030000020004" pitchFamily="2" charset="-78"/>
                <a:cs typeface="B Yagut" panose="00000400000000000000" pitchFamily="2" charset="-78"/>
              </a:rPr>
              <a:t>R</a:t>
            </a:r>
            <a:r>
              <a:rPr lang="en-US" sz="3600" dirty="0">
                <a:latin typeface="AP Yekan" panose="02000503030000020004" pitchFamily="2" charset="-78"/>
                <a:cs typeface="B Yagut" panose="00000400000000000000" pitchFamily="2" charset="-78"/>
              </a:rPr>
              <a:t>esources </a:t>
            </a:r>
            <a:r>
              <a:rPr lang="fa-IR" sz="3600" dirty="0">
                <a:latin typeface="AP Yekan" panose="02000503030000020004" pitchFamily="2" charset="-78"/>
                <a:cs typeface="B Yagut" panose="00000400000000000000" pitchFamily="2" charset="-78"/>
              </a:rPr>
              <a:t>) در دسترس باشد.</a:t>
            </a:r>
          </a:p>
          <a:p>
            <a:pPr algn="r" rtl="1">
              <a:buFont typeface="Wingdings" panose="05000000000000000000" pitchFamily="2" charset="2"/>
              <a:buChar char="ü"/>
            </a:pPr>
            <a:r>
              <a:rPr lang="fa-IR" sz="3600" dirty="0">
                <a:latin typeface="AP Yekan" panose="02000503030000020004" pitchFamily="2" charset="-78"/>
                <a:cs typeface="B Yagut" panose="00000400000000000000" pitchFamily="2" charset="-78"/>
              </a:rPr>
              <a:t>تأثیر (</a:t>
            </a:r>
            <a:r>
              <a:rPr lang="en-US" sz="3600" b="1" dirty="0">
                <a:solidFill>
                  <a:srgbClr val="FF0000"/>
                </a:solidFill>
                <a:latin typeface="AP Yekan" panose="02000503030000020004" pitchFamily="2" charset="-78"/>
                <a:cs typeface="B Yagut" panose="00000400000000000000" pitchFamily="2" charset="-78"/>
              </a:rPr>
              <a:t>I</a:t>
            </a:r>
            <a:r>
              <a:rPr lang="en-US" sz="3600" dirty="0">
                <a:latin typeface="AP Yekan" panose="02000503030000020004" pitchFamily="2" charset="-78"/>
                <a:cs typeface="B Yagut" panose="00000400000000000000" pitchFamily="2" charset="-78"/>
              </a:rPr>
              <a:t>mpact </a:t>
            </a:r>
            <a:r>
              <a:rPr lang="fa-IR" sz="3600" dirty="0">
                <a:latin typeface="AP Yekan" panose="02000503030000020004" pitchFamily="2" charset="-78"/>
                <a:cs typeface="B Yagut" panose="00000400000000000000" pitchFamily="2" charset="-78"/>
              </a:rPr>
              <a:t>) احتمال موفقیت مداخله زیاد باشد.</a:t>
            </a:r>
          </a:p>
          <a:p>
            <a:pPr algn="r" rtl="1">
              <a:buFont typeface="Wingdings" panose="05000000000000000000" pitchFamily="2" charset="2"/>
              <a:buChar char="ü"/>
            </a:pPr>
            <a:r>
              <a:rPr lang="fa-IR" sz="3600" dirty="0">
                <a:latin typeface="AP Yekan" panose="02000503030000020004" pitchFamily="2" charset="-78"/>
                <a:cs typeface="B Yagut" panose="00000400000000000000" pitchFamily="2" charset="-78"/>
              </a:rPr>
              <a:t>کنترل گروه(</a:t>
            </a:r>
            <a:r>
              <a:rPr lang="en-US" sz="3600" b="1" dirty="0">
                <a:solidFill>
                  <a:srgbClr val="FF0000"/>
                </a:solidFill>
                <a:latin typeface="AP Yekan" panose="02000503030000020004" pitchFamily="2" charset="-78"/>
                <a:cs typeface="B Yagut" panose="00000400000000000000" pitchFamily="2" charset="-78"/>
              </a:rPr>
              <a:t>C</a:t>
            </a:r>
            <a:r>
              <a:rPr lang="en-US" sz="3600" dirty="0">
                <a:latin typeface="AP Yekan" panose="02000503030000020004" pitchFamily="2" charset="-78"/>
                <a:cs typeface="B Yagut" panose="00000400000000000000" pitchFamily="2" charset="-78"/>
              </a:rPr>
              <a:t>ontrol </a:t>
            </a:r>
            <a:r>
              <a:rPr lang="fa-IR" sz="3600" dirty="0">
                <a:latin typeface="AP Yekan" panose="02000503030000020004" pitchFamily="2" charset="-78"/>
                <a:cs typeface="B Yagut" panose="00000400000000000000" pitchFamily="2" charset="-78"/>
              </a:rPr>
              <a:t> ) افراد مورد نظر در کنترل گروه باشد.</a:t>
            </a:r>
          </a:p>
          <a:p>
            <a:pPr algn="r" rtl="1">
              <a:buFont typeface="Wingdings" panose="05000000000000000000" pitchFamily="2" charset="2"/>
              <a:buChar char="ü"/>
            </a:pPr>
            <a:r>
              <a:rPr lang="fa-IR" sz="3600" dirty="0">
                <a:latin typeface="AP Yekan" panose="02000503030000020004" pitchFamily="2" charset="-78"/>
                <a:cs typeface="B Yagut" panose="00000400000000000000" pitchFamily="2" charset="-78"/>
              </a:rPr>
              <a:t>راه حل مشکل به سادگی(</a:t>
            </a:r>
            <a:r>
              <a:rPr lang="en-US" sz="3600" b="1" dirty="0">
                <a:solidFill>
                  <a:srgbClr val="FF0000"/>
                </a:solidFill>
                <a:latin typeface="AP Yekan" panose="02000503030000020004" pitchFamily="2" charset="-78"/>
                <a:cs typeface="B Yagut" panose="00000400000000000000" pitchFamily="2" charset="-78"/>
              </a:rPr>
              <a:t>E</a:t>
            </a:r>
            <a:r>
              <a:rPr lang="en-US" sz="3600" dirty="0">
                <a:latin typeface="AP Yekan" panose="02000503030000020004" pitchFamily="2" charset="-78"/>
                <a:cs typeface="B Yagut" panose="00000400000000000000" pitchFamily="2" charset="-78"/>
              </a:rPr>
              <a:t>asy </a:t>
            </a:r>
            <a:r>
              <a:rPr lang="fa-IR" sz="3600" dirty="0">
                <a:latin typeface="AP Yekan" panose="02000503030000020004" pitchFamily="2" charset="-78"/>
                <a:cs typeface="B Yagut" panose="00000400000000000000" pitchFamily="2" charset="-78"/>
              </a:rPr>
              <a:t>) در دسترس باشد.</a:t>
            </a:r>
            <a:endParaRPr lang="en-US" sz="3600" dirty="0">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140024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7673" y="1066800"/>
            <a:ext cx="13990320" cy="622928"/>
          </a:xfrm>
        </p:spPr>
        <p:txBody>
          <a:bodyPr>
            <a:noAutofit/>
          </a:bodyPr>
          <a:lstStyle/>
          <a:p>
            <a:pPr algn="ctr" rtl="1"/>
            <a:r>
              <a:rPr lang="fa-IR" sz="5400" b="1" dirty="0">
                <a:solidFill>
                  <a:srgbClr val="4F81BD"/>
                </a:solidFill>
                <a:cs typeface="B Zar" panose="00000400000000000000" pitchFamily="2" charset="-78"/>
              </a:rPr>
              <a:t>گام 1- مشکل را شناسایی کنید</a:t>
            </a:r>
            <a:endParaRPr lang="en-US" sz="5400" b="1" dirty="0">
              <a:solidFill>
                <a:srgbClr val="4F81BD"/>
              </a:solidFill>
              <a:cs typeface="B Zar" panose="00000400000000000000" pitchFamily="2" charset="-78"/>
            </a:endParaRPr>
          </a:p>
        </p:txBody>
      </p:sp>
      <p:sp>
        <p:nvSpPr>
          <p:cNvPr id="4" name="TextBox 3"/>
          <p:cNvSpPr txBox="1"/>
          <p:nvPr/>
        </p:nvSpPr>
        <p:spPr>
          <a:xfrm>
            <a:off x="14687513" y="8730246"/>
            <a:ext cx="386644" cy="568938"/>
          </a:xfrm>
          <a:prstGeom prst="rect">
            <a:avLst/>
          </a:prstGeom>
          <a:noFill/>
        </p:spPr>
        <p:txBody>
          <a:bodyPr wrap="none" rtlCol="0">
            <a:spAutoFit/>
          </a:bodyPr>
          <a:lstStyle/>
          <a:p>
            <a:r>
              <a:rPr lang="en-US" sz="3097" dirty="0"/>
              <a:t>4</a:t>
            </a:r>
          </a:p>
        </p:txBody>
      </p:sp>
      <p:sp>
        <p:nvSpPr>
          <p:cNvPr id="6" name="Text Placeholder 6"/>
          <p:cNvSpPr txBox="1">
            <a:spLocks/>
          </p:cNvSpPr>
          <p:nvPr/>
        </p:nvSpPr>
        <p:spPr>
          <a:xfrm>
            <a:off x="1600200" y="2362200"/>
            <a:ext cx="12420600" cy="6172200"/>
          </a:xfrm>
          <a:prstGeom prst="rect">
            <a:avLst/>
          </a:prstGeo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04775" cmpd="dbl">
            <a:solidFill>
              <a:schemeClr val="accent1"/>
            </a:solidFill>
          </a:ln>
        </p:spPr>
        <p:txBody>
          <a:bodyPr vert="horz" lIns="116875" tIns="58438" rIns="116875" bIns="5843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endParaRPr lang="fa-IR" sz="3200" dirty="0">
              <a:solidFill>
                <a:schemeClr val="tx1"/>
              </a:solidFill>
              <a:cs typeface="B Nazanin" pitchFamily="2" charset="-78"/>
            </a:endParaRPr>
          </a:p>
          <a:p>
            <a:pPr lvl="0" algn="ctr" rtl="1" fontAlgn="base"/>
            <a:r>
              <a:rPr lang="fa-IR" sz="4400" b="1" dirty="0">
                <a:solidFill>
                  <a:schemeClr val="accent6">
                    <a:lumMod val="75000"/>
                  </a:schemeClr>
                </a:solidFill>
                <a:cs typeface="B Nazanin" pitchFamily="2" charset="-78"/>
              </a:rPr>
              <a:t>"</a:t>
            </a:r>
            <a:r>
              <a:rPr lang="fa-IR" sz="4000" b="1" dirty="0">
                <a:solidFill>
                  <a:schemeClr val="accent6">
                    <a:lumMod val="75000"/>
                  </a:schemeClr>
                </a:solidFill>
                <a:cs typeface="B Nazanin" pitchFamily="2" charset="-78"/>
              </a:rPr>
              <a:t>5 </a:t>
            </a:r>
            <a:r>
              <a:rPr lang="fa-IR" sz="4000" b="1" dirty="0" err="1">
                <a:solidFill>
                  <a:schemeClr val="accent6">
                    <a:lumMod val="75000"/>
                  </a:schemeClr>
                </a:solidFill>
                <a:cs typeface="B Nazanin" pitchFamily="2" charset="-78"/>
              </a:rPr>
              <a:t>whys</a:t>
            </a:r>
            <a:r>
              <a:rPr lang="fa-IR" sz="4000" b="1">
                <a:solidFill>
                  <a:schemeClr val="accent6">
                    <a:lumMod val="75000"/>
                  </a:schemeClr>
                </a:solidFill>
                <a:cs typeface="B Nazanin" pitchFamily="2" charset="-78"/>
              </a:rPr>
              <a:t>" </a:t>
            </a:r>
            <a:endParaRPr lang="fa-IR" sz="2800" dirty="0">
              <a:solidFill>
                <a:schemeClr val="tx1"/>
              </a:solidFill>
              <a:cs typeface="B Nazanin" pitchFamily="2" charset="-78"/>
            </a:endParaRPr>
          </a:p>
          <a:p>
            <a:pPr lvl="0" rtl="1" fontAlgn="base">
              <a:lnSpc>
                <a:spcPct val="150000"/>
              </a:lnSpc>
            </a:pPr>
            <a:r>
              <a:rPr lang="fa-IR" sz="3200" dirty="0">
                <a:solidFill>
                  <a:schemeClr val="tx1"/>
                </a:solidFill>
                <a:cs typeface="B Yagut" panose="00000400000000000000" pitchFamily="2" charset="-78"/>
              </a:rPr>
              <a:t>چرا نوزادان می میرند؟ "از آنجا که آن ها سرد هستند." </a:t>
            </a:r>
          </a:p>
          <a:p>
            <a:pPr lvl="0" rtl="1" fontAlgn="base">
              <a:lnSpc>
                <a:spcPct val="150000"/>
              </a:lnSpc>
            </a:pPr>
            <a:r>
              <a:rPr lang="fa-IR" sz="3200" dirty="0">
                <a:solidFill>
                  <a:schemeClr val="tx1"/>
                </a:solidFill>
                <a:cs typeface="B Yagut" panose="00000400000000000000" pitchFamily="2" charset="-78"/>
              </a:rPr>
              <a:t>چرا سرد هستند؟ "چون آن ها پتو ندارند.”</a:t>
            </a:r>
          </a:p>
          <a:p>
            <a:pPr lvl="0" rtl="1" fontAlgn="base">
              <a:lnSpc>
                <a:spcPct val="150000"/>
              </a:lnSpc>
            </a:pPr>
            <a:r>
              <a:rPr lang="fa-IR" sz="3200" dirty="0">
                <a:solidFill>
                  <a:schemeClr val="tx1"/>
                </a:solidFill>
                <a:cs typeface="B Yagut" panose="00000400000000000000" pitchFamily="2" charset="-78"/>
              </a:rPr>
              <a:t>چرا آن ها پتو ندارند؟ “چون از والدین خواسته نشده پتو تهیه کنند". </a:t>
            </a:r>
          </a:p>
          <a:p>
            <a:pPr lvl="0" rtl="1" fontAlgn="base">
              <a:lnSpc>
                <a:spcPct val="150000"/>
              </a:lnSpc>
            </a:pPr>
            <a:r>
              <a:rPr lang="fa-IR" sz="3200" dirty="0">
                <a:solidFill>
                  <a:schemeClr val="tx1"/>
                </a:solidFill>
                <a:cs typeface="B Yagut" panose="00000400000000000000" pitchFamily="2" charset="-78"/>
              </a:rPr>
              <a:t>چرا از والدین خواسته نشده پتو تهیه کنند؟ «برای این که کارکنان اهمیت آماده سازی خانواده ها را </a:t>
            </a:r>
            <a:r>
              <a:rPr lang="fa-IR" sz="3200" dirty="0" err="1">
                <a:solidFill>
                  <a:schemeClr val="tx1"/>
                </a:solidFill>
                <a:cs typeface="B Yagut" panose="00000400000000000000" pitchFamily="2" charset="-78"/>
              </a:rPr>
              <a:t>نمی</a:t>
            </a:r>
            <a:r>
              <a:rPr lang="fa-IR" sz="3200" dirty="0">
                <a:solidFill>
                  <a:schemeClr val="tx1"/>
                </a:solidFill>
                <a:cs typeface="B Yagut" panose="00000400000000000000" pitchFamily="2" charset="-78"/>
              </a:rPr>
              <a:t> دانند". </a:t>
            </a:r>
          </a:p>
          <a:p>
            <a:pPr lvl="0" rtl="1" fontAlgn="base">
              <a:lnSpc>
                <a:spcPct val="150000"/>
              </a:lnSpc>
            </a:pPr>
            <a:r>
              <a:rPr lang="fa-IR" sz="3200" dirty="0">
                <a:solidFill>
                  <a:schemeClr val="tx1"/>
                </a:solidFill>
                <a:cs typeface="B Yagut" panose="00000400000000000000" pitchFamily="2" charset="-78"/>
              </a:rPr>
              <a:t>چرا کارکنان اهمیت آماده سازی خانواده ها را </a:t>
            </a:r>
            <a:r>
              <a:rPr lang="fa-IR" sz="3200" dirty="0" err="1">
                <a:solidFill>
                  <a:schemeClr val="tx1"/>
                </a:solidFill>
                <a:cs typeface="B Yagut" panose="00000400000000000000" pitchFamily="2" charset="-78"/>
              </a:rPr>
              <a:t>نمی</a:t>
            </a:r>
            <a:r>
              <a:rPr lang="fa-IR" sz="3200" dirty="0">
                <a:solidFill>
                  <a:schemeClr val="tx1"/>
                </a:solidFill>
                <a:cs typeface="B Yagut" panose="00000400000000000000" pitchFamily="2" charset="-78"/>
              </a:rPr>
              <a:t> دانند؟ "چون به آن ها در این زمینه آموزش داده نشده است."</a:t>
            </a:r>
            <a:endParaRPr lang="en-US" sz="3200" b="1" dirty="0">
              <a:solidFill>
                <a:schemeClr val="tx1"/>
              </a:solidFill>
              <a:cs typeface="B Yagut" panose="00000400000000000000" pitchFamily="2" charset="-78"/>
            </a:endParaRPr>
          </a:p>
        </p:txBody>
      </p:sp>
    </p:spTree>
    <p:extLst>
      <p:ext uri="{BB962C8B-B14F-4D97-AF65-F5344CB8AC3E}">
        <p14:creationId xmlns:p14="http://schemas.microsoft.com/office/powerpoint/2010/main" val="81556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1" y="915361"/>
            <a:ext cx="10515600" cy="989639"/>
          </a:xfrm>
        </p:spPr>
        <p:txBody>
          <a:bodyPr/>
          <a:lstStyle/>
          <a:p>
            <a:pPr algn="ctr"/>
            <a:r>
              <a:rPr lang="fa-IR" b="1" dirty="0">
                <a:solidFill>
                  <a:srgbClr val="4F81BD"/>
                </a:solidFill>
                <a:cs typeface="B Zar" panose="00000400000000000000" pitchFamily="2" charset="-78"/>
              </a:rPr>
              <a:t>نمونه مشکلات مطرح شده </a:t>
            </a:r>
            <a:endParaRPr lang="en-US" b="1" dirty="0">
              <a:solidFill>
                <a:srgbClr val="4F81BD"/>
              </a:solidFill>
              <a:cs typeface="B Zar" panose="00000400000000000000" pitchFamily="2" charset="-78"/>
            </a:endParaRPr>
          </a:p>
        </p:txBody>
      </p:sp>
      <p:sp>
        <p:nvSpPr>
          <p:cNvPr id="3" name="Content Placeholder 2"/>
          <p:cNvSpPr>
            <a:spLocks noGrp="1"/>
          </p:cNvSpPr>
          <p:nvPr>
            <p:ph idx="1"/>
          </p:nvPr>
        </p:nvSpPr>
        <p:spPr>
          <a:xfrm>
            <a:off x="1219200" y="1905000"/>
            <a:ext cx="13106400" cy="73914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rtl="1">
              <a:buNone/>
            </a:pPr>
            <a:r>
              <a:rPr lang="fa-IR" sz="2400" b="1" i="0" u="sng" strike="noStrike" baseline="0">
                <a:solidFill>
                  <a:schemeClr val="tx1"/>
                </a:solidFill>
                <a:latin typeface="Arial-BoldMT"/>
                <a:cs typeface="B Yagut" panose="00000400000000000000" pitchFamily="2" charset="-78"/>
              </a:rPr>
              <a:t>1- </a:t>
            </a:r>
            <a:r>
              <a:rPr lang="fa-IR" sz="2800" b="1" i="0" u="sng" strike="noStrike" baseline="0">
                <a:solidFill>
                  <a:schemeClr val="tx1"/>
                </a:solidFill>
                <a:latin typeface="Arial-BoldMT"/>
                <a:cs typeface="B Yagut" panose="00000400000000000000" pitchFamily="2" charset="-78"/>
              </a:rPr>
              <a:t>چرا نوزادان می میرند؟</a:t>
            </a:r>
          </a:p>
          <a:p>
            <a:pPr algn="just" rtl="1"/>
            <a:r>
              <a:rPr lang="fa-IR" sz="2800" b="0" i="0" u="none" strike="noStrike" baseline="0">
                <a:solidFill>
                  <a:schemeClr val="tx1"/>
                </a:solidFill>
                <a:latin typeface="ArialMT"/>
                <a:cs typeface="B Yagut" panose="00000400000000000000" pitchFamily="2" charset="-78"/>
              </a:rPr>
              <a:t>چون کم وزن هستند</a:t>
            </a:r>
          </a:p>
          <a:p>
            <a:pPr algn="just" rtl="1"/>
            <a:r>
              <a:rPr lang="fa-IR" sz="2800" b="0" i="0" u="none" strike="noStrike" baseline="0">
                <a:solidFill>
                  <a:schemeClr val="tx1"/>
                </a:solidFill>
                <a:latin typeface="ArialMT"/>
                <a:cs typeface="B Yagut" panose="00000400000000000000" pitchFamily="2" charset="-78"/>
              </a:rPr>
              <a:t>چون نارسی زیاد است</a:t>
            </a:r>
          </a:p>
          <a:p>
            <a:pPr marL="0" indent="0" algn="just" rtl="1">
              <a:buNone/>
            </a:pPr>
            <a:r>
              <a:rPr lang="fa-IR" sz="2800" b="1" u="sng">
                <a:solidFill>
                  <a:schemeClr val="tx1"/>
                </a:solidFill>
                <a:latin typeface="Arial-BoldMT"/>
                <a:cs typeface="B Yagut" panose="00000400000000000000" pitchFamily="2" charset="-78"/>
              </a:rPr>
              <a:t>2</a:t>
            </a:r>
            <a:r>
              <a:rPr lang="fa-IR" sz="2800" b="1" i="0" u="sng" strike="noStrike" baseline="0">
                <a:solidFill>
                  <a:schemeClr val="tx1"/>
                </a:solidFill>
                <a:latin typeface="Arial-BoldMT"/>
                <a:cs typeface="B Yagut" panose="00000400000000000000" pitchFamily="2" charset="-78"/>
              </a:rPr>
              <a:t> - چرا نارسی زیاد است؟</a:t>
            </a:r>
          </a:p>
          <a:p>
            <a:pPr algn="just" rtl="1"/>
            <a:r>
              <a:rPr lang="fa-IR" sz="2800" b="0" i="0" u="none" strike="noStrike" baseline="0">
                <a:solidFill>
                  <a:schemeClr val="tx1"/>
                </a:solidFill>
                <a:latin typeface="ArialMT"/>
                <a:cs typeface="B Yagut" panose="00000400000000000000" pitchFamily="2" charset="-78"/>
              </a:rPr>
              <a:t>چون تغذیه مادران مناسب نیست</a:t>
            </a:r>
          </a:p>
          <a:p>
            <a:pPr algn="just" rtl="1"/>
            <a:r>
              <a:rPr lang="fa-IR" sz="2800" b="0" i="0" u="none" strike="noStrike" baseline="0">
                <a:solidFill>
                  <a:schemeClr val="tx1"/>
                </a:solidFill>
                <a:latin typeface="ArialMT"/>
                <a:cs typeface="B Yagut" panose="00000400000000000000" pitchFamily="2" charset="-78"/>
              </a:rPr>
              <a:t>چون مادران برای انجام مراقبت پیش از بارداری مراجعه نمی کنند</a:t>
            </a:r>
          </a:p>
          <a:p>
            <a:pPr marL="0" indent="0" algn="just" rtl="1">
              <a:buNone/>
            </a:pPr>
            <a:r>
              <a:rPr lang="fa-IR" sz="2800" b="1" u="sng">
                <a:solidFill>
                  <a:schemeClr val="tx1"/>
                </a:solidFill>
                <a:latin typeface="Arial-BoldMT"/>
                <a:cs typeface="B Yagut" panose="00000400000000000000" pitchFamily="2" charset="-78"/>
              </a:rPr>
              <a:t>3</a:t>
            </a:r>
            <a:r>
              <a:rPr lang="fa-IR" sz="2800" b="1" i="0" u="sng" strike="noStrike" baseline="0">
                <a:solidFill>
                  <a:schemeClr val="tx1"/>
                </a:solidFill>
                <a:latin typeface="Arial-BoldMT"/>
                <a:cs typeface="B Yagut" panose="00000400000000000000" pitchFamily="2" charset="-78"/>
              </a:rPr>
              <a:t> - چرا مادران برای انجام مراقبت پیش از بارداری مراجعه نمی کنند؟</a:t>
            </a:r>
          </a:p>
          <a:p>
            <a:pPr algn="just" rtl="1"/>
            <a:r>
              <a:rPr lang="fa-IR" sz="2800" b="0" i="0" u="none" strike="noStrike" baseline="0">
                <a:solidFill>
                  <a:schemeClr val="tx1"/>
                </a:solidFill>
                <a:latin typeface="ArialMT"/>
                <a:cs typeface="B Yagut" panose="00000400000000000000" pitchFamily="2" charset="-78"/>
              </a:rPr>
              <a:t>عدم اطلاع مراجعین از زمان مراجعه</a:t>
            </a:r>
          </a:p>
          <a:p>
            <a:pPr algn="just" rtl="1"/>
            <a:r>
              <a:rPr lang="fa-IR" sz="2800" b="0" i="0" u="none" strike="noStrike" baseline="0">
                <a:solidFill>
                  <a:schemeClr val="tx1"/>
                </a:solidFill>
                <a:latin typeface="ArialMT"/>
                <a:cs typeface="B Yagut" panose="00000400000000000000" pitchFamily="2" charset="-78"/>
              </a:rPr>
              <a:t>عدم اطلاعات کافی در زمینه اهمیت و نحوه انجام مراقبت</a:t>
            </a:r>
          </a:p>
          <a:p>
            <a:pPr algn="just" rtl="1"/>
            <a:r>
              <a:rPr lang="fa-IR" sz="2800" b="0" i="0" u="none" strike="noStrike" baseline="0">
                <a:solidFill>
                  <a:schemeClr val="tx1"/>
                </a:solidFill>
                <a:latin typeface="ArialMT"/>
                <a:cs typeface="B Yagut" panose="00000400000000000000" pitchFamily="2" charset="-78"/>
              </a:rPr>
              <a:t>عدم شناسایی جمعیت گروه هدف</a:t>
            </a:r>
          </a:p>
          <a:p>
            <a:pPr algn="just" rtl="1"/>
            <a:r>
              <a:rPr lang="fa-IR" sz="2800" b="0" i="0" u="none" strike="noStrike" baseline="0">
                <a:solidFill>
                  <a:schemeClr val="tx1"/>
                </a:solidFill>
                <a:latin typeface="ArialMT"/>
                <a:cs typeface="B Yagut" panose="00000400000000000000" pitchFamily="2" charset="-78"/>
              </a:rPr>
              <a:t>عدم پیگیری گروه هدف توسط مراقبین</a:t>
            </a:r>
            <a:endParaRPr lang="en-US" sz="3600">
              <a:solidFill>
                <a:schemeClr val="tx1"/>
              </a:solidFill>
              <a:cs typeface="B Yagut" panose="00000400000000000000" pitchFamily="2" charset="-78"/>
            </a:endParaRPr>
          </a:p>
        </p:txBody>
      </p:sp>
    </p:spTree>
    <p:extLst>
      <p:ext uri="{BB962C8B-B14F-4D97-AF65-F5344CB8AC3E}">
        <p14:creationId xmlns:p14="http://schemas.microsoft.com/office/powerpoint/2010/main" val="99589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DC040-6880-9A61-921F-026E4CCC2469}"/>
              </a:ext>
            </a:extLst>
          </p:cNvPr>
          <p:cNvSpPr>
            <a:spLocks noGrp="1"/>
          </p:cNvSpPr>
          <p:nvPr>
            <p:ph idx="1"/>
          </p:nvPr>
        </p:nvSpPr>
        <p:spPr>
          <a:xfrm>
            <a:off x="1143000" y="876300"/>
            <a:ext cx="13182600" cy="80391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rtl="1">
              <a:buNone/>
            </a:pPr>
            <a:r>
              <a:rPr lang="fa-IR" sz="2400" b="1" i="0" u="none" strike="noStrike" baseline="0">
                <a:solidFill>
                  <a:schemeClr val="tx1"/>
                </a:solidFill>
                <a:latin typeface="Arial-BoldMT"/>
                <a:cs typeface="B Yagut" panose="00000400000000000000" pitchFamily="2" charset="-78"/>
              </a:rPr>
              <a:t>4- </a:t>
            </a:r>
            <a:r>
              <a:rPr lang="fa-IR" sz="2400" b="1" i="0" u="sng" strike="noStrike" baseline="0">
                <a:solidFill>
                  <a:schemeClr val="tx1"/>
                </a:solidFill>
                <a:latin typeface="Arial-BoldMT"/>
                <a:cs typeface="B Yagut" panose="00000400000000000000" pitchFamily="2" charset="-78"/>
              </a:rPr>
              <a:t>چرا اطلاعات گروه هدف از اهمیت ونحوه خدمت پیش از بارداری پایین است؟</a:t>
            </a:r>
          </a:p>
          <a:p>
            <a:pPr algn="just" rtl="1"/>
            <a:r>
              <a:rPr lang="fa-IR" sz="2400" b="0" i="0" u="none" strike="noStrike" baseline="0">
                <a:solidFill>
                  <a:schemeClr val="tx1"/>
                </a:solidFill>
                <a:latin typeface="ArialMT"/>
                <a:cs typeface="B Yagut" panose="00000400000000000000" pitchFamily="2" charset="-78"/>
              </a:rPr>
              <a:t>عدم زمان کافی جهت انجام مشاوره</a:t>
            </a:r>
          </a:p>
          <a:p>
            <a:pPr algn="just" rtl="1"/>
            <a:r>
              <a:rPr lang="fa-IR" sz="2400" b="0" i="0" u="none" strike="noStrike" baseline="0">
                <a:solidFill>
                  <a:schemeClr val="tx1"/>
                </a:solidFill>
                <a:latin typeface="ArialMT"/>
                <a:cs typeface="B Yagut" panose="00000400000000000000" pitchFamily="2" charset="-78"/>
              </a:rPr>
              <a:t>عدم وجود مکان وفضای محرمانه جه مشاوره</a:t>
            </a:r>
          </a:p>
          <a:p>
            <a:pPr algn="just" rtl="1"/>
            <a:r>
              <a:rPr lang="fa-IR" sz="2400" b="0" i="0" u="none" strike="noStrike" baseline="0">
                <a:solidFill>
                  <a:schemeClr val="tx1"/>
                </a:solidFill>
                <a:latin typeface="ArialMT"/>
                <a:cs typeface="B Yagut" panose="00000400000000000000" pitchFamily="2" charset="-78"/>
              </a:rPr>
              <a:t>عدم آگاهی ارایه دهنده خدمت در زمینه خدمات پیش از بارداری</a:t>
            </a:r>
          </a:p>
          <a:p>
            <a:pPr algn="just" rtl="1"/>
            <a:r>
              <a:rPr lang="fa-IR" sz="2400" b="0" i="0" u="none" strike="noStrike" baseline="0">
                <a:solidFill>
                  <a:schemeClr val="tx1"/>
                </a:solidFill>
                <a:latin typeface="ArialMT"/>
                <a:cs typeface="B Yagut" panose="00000400000000000000" pitchFamily="2" charset="-78"/>
              </a:rPr>
              <a:t>عدم برقرری ارتباط مناسب با مراجعه کننده</a:t>
            </a:r>
          </a:p>
          <a:p>
            <a:pPr algn="just" rtl="1"/>
            <a:r>
              <a:rPr lang="fa-IR" sz="2400" b="0" i="0" u="none" strike="noStrike" baseline="0">
                <a:solidFill>
                  <a:schemeClr val="tx1"/>
                </a:solidFill>
                <a:latin typeface="ArialMT"/>
                <a:cs typeface="B Yagut" panose="00000400000000000000" pitchFamily="2" charset="-78"/>
              </a:rPr>
              <a:t>عدم آگاهی پرسنل از اصول مشاوره صحیح</a:t>
            </a:r>
          </a:p>
          <a:p>
            <a:pPr algn="just" rtl="1"/>
            <a:r>
              <a:rPr lang="fa-IR" sz="2400" b="0" i="0" u="none" strike="noStrike" baseline="0">
                <a:solidFill>
                  <a:schemeClr val="tx1"/>
                </a:solidFill>
                <a:latin typeface="ArialMT"/>
                <a:cs typeface="B Yagut" panose="00000400000000000000" pitchFamily="2" charset="-78"/>
              </a:rPr>
              <a:t>عدم اعتماد به پرسنل</a:t>
            </a:r>
          </a:p>
          <a:p>
            <a:pPr algn="just" rtl="1"/>
            <a:r>
              <a:rPr lang="fa-IR" sz="2400" b="0" i="0" u="none" strike="noStrike" baseline="0">
                <a:solidFill>
                  <a:schemeClr val="tx1"/>
                </a:solidFill>
                <a:latin typeface="ArialMT"/>
                <a:cs typeface="B Yagut" panose="00000400000000000000" pitchFamily="2" charset="-78"/>
              </a:rPr>
              <a:t>سطح سواد جامعه</a:t>
            </a:r>
          </a:p>
          <a:p>
            <a:pPr marL="0" indent="0" algn="just" rtl="1">
              <a:buNone/>
            </a:pPr>
            <a:r>
              <a:rPr lang="fa-IR" sz="2400">
                <a:solidFill>
                  <a:schemeClr val="tx1"/>
                </a:solidFill>
                <a:latin typeface="ArialMT"/>
                <a:cs typeface="B Yagut" panose="00000400000000000000" pitchFamily="2" charset="-78"/>
              </a:rPr>
              <a:t>5</a:t>
            </a:r>
            <a:r>
              <a:rPr lang="fa-IR" sz="2400" b="0" i="0" u="none" strike="noStrike" baseline="0">
                <a:solidFill>
                  <a:schemeClr val="tx1"/>
                </a:solidFill>
                <a:latin typeface="ArialMT"/>
                <a:cs typeface="B Yagut" panose="00000400000000000000" pitchFamily="2" charset="-78"/>
              </a:rPr>
              <a:t> </a:t>
            </a:r>
            <a:r>
              <a:rPr lang="fa-IR" sz="2400" b="1" i="0" u="none" strike="noStrike" baseline="0">
                <a:solidFill>
                  <a:schemeClr val="tx1"/>
                </a:solidFill>
                <a:latin typeface="Arial-BoldMT"/>
                <a:cs typeface="B Yagut" panose="00000400000000000000" pitchFamily="2" charset="-78"/>
              </a:rPr>
              <a:t>- </a:t>
            </a:r>
            <a:r>
              <a:rPr lang="fa-IR" sz="2400" b="1" i="0" u="sng" strike="noStrike" baseline="0">
                <a:solidFill>
                  <a:schemeClr val="tx1"/>
                </a:solidFill>
                <a:latin typeface="Arial-BoldMT"/>
                <a:cs typeface="B Yagut" panose="00000400000000000000" pitchFamily="2" charset="-78"/>
              </a:rPr>
              <a:t>چرا پرسنل از اصول مشاوره صحیح واطلاعات کافی در زمینه خدمت مربوطه آگاهی کافی ندارند؟</a:t>
            </a:r>
          </a:p>
          <a:p>
            <a:pPr algn="just" rtl="1"/>
            <a:r>
              <a:rPr lang="fa-IR" sz="2400" b="0" i="0" u="none" strike="noStrike" baseline="0">
                <a:solidFill>
                  <a:schemeClr val="tx1"/>
                </a:solidFill>
                <a:latin typeface="ArialMT"/>
                <a:cs typeface="B Yagut" panose="00000400000000000000" pitchFamily="2" charset="-78"/>
              </a:rPr>
              <a:t>عدم مطالعه کافی</a:t>
            </a:r>
          </a:p>
          <a:p>
            <a:pPr algn="just" rtl="1"/>
            <a:r>
              <a:rPr lang="fa-IR" sz="2400" b="0" i="0" u="none" strike="noStrike" baseline="0">
                <a:solidFill>
                  <a:schemeClr val="tx1"/>
                </a:solidFill>
                <a:latin typeface="ArialMT"/>
                <a:cs typeface="B Yagut" panose="00000400000000000000" pitchFamily="2" charset="-78"/>
              </a:rPr>
              <a:t>مهارت پایین ارایه دهنده خدمت در ارایه خدمت و مشاوره صحیح</a:t>
            </a:r>
          </a:p>
          <a:p>
            <a:pPr algn="just" rtl="1"/>
            <a:r>
              <a:rPr lang="fa-IR" sz="2400" b="0" i="0" u="none" strike="noStrike" baseline="0">
                <a:solidFill>
                  <a:schemeClr val="tx1"/>
                </a:solidFill>
                <a:latin typeface="ArialMT"/>
                <a:cs typeface="B Yagut" panose="00000400000000000000" pitchFamily="2" charset="-78"/>
              </a:rPr>
              <a:t>عدم وجود انگیزه جهت ارایه خدمت</a:t>
            </a:r>
          </a:p>
          <a:p>
            <a:pPr algn="just" rtl="1"/>
            <a:r>
              <a:rPr lang="fa-IR" sz="2400" b="0" i="0" u="none" strike="noStrike" baseline="0">
                <a:solidFill>
                  <a:schemeClr val="tx1"/>
                </a:solidFill>
                <a:latin typeface="ArialMT"/>
                <a:cs typeface="B Yagut" panose="00000400000000000000" pitchFamily="2" charset="-78"/>
              </a:rPr>
              <a:t>به خوبی پایش نمی شوند</a:t>
            </a:r>
          </a:p>
          <a:p>
            <a:pPr marL="0" indent="0" algn="ctr" rtl="1">
              <a:buNone/>
            </a:pPr>
            <a:r>
              <a:rPr lang="fa-IR" sz="2800" b="1" i="0" u="none" strike="noStrike" baseline="0">
                <a:solidFill>
                  <a:srgbClr val="C00000"/>
                </a:solidFill>
                <a:latin typeface="ArialMT"/>
                <a:cs typeface="B Yagut" panose="00000400000000000000" pitchFamily="2" charset="-78"/>
              </a:rPr>
              <a:t>برگزاری چند جلسه آموزش حضوری با کیفیت و استاندارد و انجام پایش منظم</a:t>
            </a:r>
            <a:endParaRPr lang="fa-IR" sz="3600" b="1">
              <a:solidFill>
                <a:srgbClr val="C00000"/>
              </a:solidFill>
              <a:cs typeface="B Yagut" panose="00000400000000000000" pitchFamily="2" charset="-78"/>
            </a:endParaRPr>
          </a:p>
        </p:txBody>
      </p:sp>
    </p:spTree>
    <p:extLst>
      <p:ext uri="{BB962C8B-B14F-4D97-AF65-F5344CB8AC3E}">
        <p14:creationId xmlns:p14="http://schemas.microsoft.com/office/powerpoint/2010/main" val="59518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266" y="838200"/>
            <a:ext cx="13990320" cy="622928"/>
          </a:xfrm>
        </p:spPr>
        <p:txBody>
          <a:bodyPr>
            <a:noAutofit/>
          </a:bodyPr>
          <a:lstStyle/>
          <a:p>
            <a:pPr algn="ctr"/>
            <a:r>
              <a:rPr lang="fa-IR" sz="5400" b="1" dirty="0">
                <a:solidFill>
                  <a:srgbClr val="4F81BD"/>
                </a:solidFill>
                <a:cs typeface="B Zar" panose="00000400000000000000" pitchFamily="2" charset="-78"/>
              </a:rPr>
              <a:t>گام 2- گروه خود را انتخاب کنید</a:t>
            </a:r>
            <a:endParaRPr lang="en-US" sz="5400" b="1" dirty="0">
              <a:solidFill>
                <a:srgbClr val="4F81BD"/>
              </a:solidFill>
              <a:cs typeface="B Zar" panose="00000400000000000000" pitchFamily="2" charset="-78"/>
            </a:endParaRPr>
          </a:p>
        </p:txBody>
      </p:sp>
      <p:sp>
        <p:nvSpPr>
          <p:cNvPr id="6" name="TextBox 5"/>
          <p:cNvSpPr txBox="1"/>
          <p:nvPr/>
        </p:nvSpPr>
        <p:spPr>
          <a:xfrm>
            <a:off x="14687513" y="8730246"/>
            <a:ext cx="386644" cy="568938"/>
          </a:xfrm>
          <a:prstGeom prst="rect">
            <a:avLst/>
          </a:prstGeom>
          <a:noFill/>
        </p:spPr>
        <p:txBody>
          <a:bodyPr wrap="none" rtlCol="0">
            <a:spAutoFit/>
          </a:bodyPr>
          <a:lstStyle/>
          <a:p>
            <a:r>
              <a:rPr lang="en-US" sz="3097" dirty="0"/>
              <a:t>5</a:t>
            </a:r>
          </a:p>
        </p:txBody>
      </p:sp>
      <p:pic>
        <p:nvPicPr>
          <p:cNvPr id="2" name="Picture 1"/>
          <p:cNvPicPr>
            <a:picLocks noChangeAspect="1"/>
          </p:cNvPicPr>
          <p:nvPr/>
        </p:nvPicPr>
        <p:blipFill rotWithShape="1">
          <a:blip r:embed="rId2" cstate="print"/>
          <a:srcRect t="36555"/>
          <a:stretch/>
        </p:blipFill>
        <p:spPr>
          <a:xfrm>
            <a:off x="1898319" y="3581400"/>
            <a:ext cx="12503481" cy="5334000"/>
          </a:xfrm>
          <a:prstGeom prst="rect">
            <a:avLst/>
          </a:prstGeom>
        </p:spPr>
      </p:pic>
      <p:sp>
        <p:nvSpPr>
          <p:cNvPr id="4" name="TextBox 3"/>
          <p:cNvSpPr txBox="1"/>
          <p:nvPr/>
        </p:nvSpPr>
        <p:spPr>
          <a:xfrm>
            <a:off x="6793734" y="2819400"/>
            <a:ext cx="1635384" cy="465192"/>
          </a:xfrm>
          <a:prstGeom prst="rect">
            <a:avLst/>
          </a:prstGeom>
          <a:noFill/>
        </p:spPr>
        <p:txBody>
          <a:bodyPr wrap="none" rtlCol="0">
            <a:spAutoFit/>
          </a:bodyPr>
          <a:lstStyle/>
          <a:p>
            <a:r>
              <a:rPr lang="fa-IR" b="1" dirty="0"/>
              <a:t>نیروهای تغییر</a:t>
            </a:r>
            <a:endParaRPr lang="en-US" b="1" dirty="0"/>
          </a:p>
        </p:txBody>
      </p:sp>
      <p:sp>
        <p:nvSpPr>
          <p:cNvPr id="5" name="TextBox 4"/>
          <p:cNvSpPr txBox="1"/>
          <p:nvPr/>
        </p:nvSpPr>
        <p:spPr>
          <a:xfrm>
            <a:off x="3872876" y="3905250"/>
            <a:ext cx="1918324" cy="400110"/>
          </a:xfrm>
          <a:prstGeom prst="rect">
            <a:avLst/>
          </a:prstGeom>
          <a:noFill/>
        </p:spPr>
        <p:txBody>
          <a:bodyPr wrap="square" rtlCol="0">
            <a:spAutoFit/>
          </a:bodyPr>
          <a:lstStyle/>
          <a:p>
            <a:pPr algn="ctr"/>
            <a:r>
              <a:rPr lang="fa-IR" sz="2000" dirty="0">
                <a:solidFill>
                  <a:schemeClr val="tx2">
                    <a:lumMod val="75000"/>
                  </a:schemeClr>
                </a:solidFill>
              </a:rPr>
              <a:t>نیروهای کمک کننده</a:t>
            </a:r>
            <a:endParaRPr lang="en-US" sz="2000" dirty="0">
              <a:solidFill>
                <a:schemeClr val="tx2">
                  <a:lumMod val="75000"/>
                </a:schemeClr>
              </a:solidFill>
            </a:endParaRPr>
          </a:p>
        </p:txBody>
      </p:sp>
      <p:sp>
        <p:nvSpPr>
          <p:cNvPr id="7" name="TextBox 6"/>
          <p:cNvSpPr txBox="1"/>
          <p:nvPr/>
        </p:nvSpPr>
        <p:spPr>
          <a:xfrm>
            <a:off x="9906000" y="3905250"/>
            <a:ext cx="2057400" cy="400110"/>
          </a:xfrm>
          <a:prstGeom prst="rect">
            <a:avLst/>
          </a:prstGeom>
          <a:noFill/>
        </p:spPr>
        <p:txBody>
          <a:bodyPr wrap="square" rtlCol="0">
            <a:spAutoFit/>
          </a:bodyPr>
          <a:lstStyle/>
          <a:p>
            <a:pPr algn="ctr"/>
            <a:r>
              <a:rPr lang="fa-IR" sz="2000" dirty="0">
                <a:solidFill>
                  <a:srgbClr val="990000"/>
                </a:solidFill>
              </a:rPr>
              <a:t>نیروهای بازدارنده</a:t>
            </a:r>
            <a:endParaRPr lang="en-US" sz="2000" dirty="0">
              <a:solidFill>
                <a:srgbClr val="990000"/>
              </a:solidFill>
            </a:endParaRPr>
          </a:p>
        </p:txBody>
      </p:sp>
    </p:spTree>
    <p:extLst>
      <p:ext uri="{BB962C8B-B14F-4D97-AF65-F5344CB8AC3E}">
        <p14:creationId xmlns:p14="http://schemas.microsoft.com/office/powerpoint/2010/main" val="380953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13487400" cy="84582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algn="just" rtl="1"/>
            <a:r>
              <a:rPr lang="fa-IR" sz="3600" dirty="0">
                <a:latin typeface="AP Yekan" panose="02000503030000020004" pitchFamily="2" charset="-78"/>
                <a:cs typeface="B Yagut" panose="00000400000000000000" pitchFamily="2" charset="-78"/>
              </a:rPr>
              <a:t>گروه مناسب </a:t>
            </a:r>
            <a:r>
              <a:rPr lang="fa-IR" sz="3600" dirty="0">
                <a:solidFill>
                  <a:srgbClr val="FF0000"/>
                </a:solidFill>
                <a:latin typeface="AP Yekan" panose="02000503030000020004" pitchFamily="2" charset="-78"/>
                <a:cs typeface="B Yagut" panose="00000400000000000000" pitchFamily="2" charset="-78"/>
              </a:rPr>
              <a:t>6 تا 8 نفره </a:t>
            </a:r>
            <a:r>
              <a:rPr lang="fa-IR" sz="3600" dirty="0">
                <a:latin typeface="AP Yekan" panose="02000503030000020004" pitchFamily="2" charset="-78"/>
                <a:cs typeface="B Yagut" panose="00000400000000000000" pitchFamily="2" charset="-78"/>
              </a:rPr>
              <a:t>است.</a:t>
            </a:r>
          </a:p>
          <a:p>
            <a:pPr algn="just" rtl="1"/>
            <a:r>
              <a:rPr lang="fa-IR" sz="3600" dirty="0">
                <a:latin typeface="AP Yekan" panose="02000503030000020004" pitchFamily="2" charset="-78"/>
                <a:cs typeface="B Yagut" panose="00000400000000000000" pitchFamily="2" charset="-78"/>
              </a:rPr>
              <a:t>مشخص کنید که دلیل اینکه باید در تیم شما قرار بگیرند چیست؟</a:t>
            </a:r>
          </a:p>
          <a:p>
            <a:pPr algn="just" rtl="1"/>
            <a:r>
              <a:rPr lang="fa-IR" sz="3600" dirty="0">
                <a:latin typeface="AP Yekan" panose="02000503030000020004" pitchFamily="2" charset="-78"/>
                <a:cs typeface="B Yagut" panose="00000400000000000000" pitchFamily="2" charset="-78"/>
              </a:rPr>
              <a:t>افرادی را که سبب </a:t>
            </a:r>
            <a:r>
              <a:rPr lang="fa-IR" sz="3600" dirty="0">
                <a:solidFill>
                  <a:srgbClr val="FF0000"/>
                </a:solidFill>
                <a:latin typeface="AP Yekan" panose="02000503030000020004" pitchFamily="2" charset="-78"/>
                <a:cs typeface="B Yagut" panose="00000400000000000000" pitchFamily="2" charset="-78"/>
              </a:rPr>
              <a:t>پیشبرد</a:t>
            </a:r>
            <a:r>
              <a:rPr lang="fa-IR" sz="3600" dirty="0">
                <a:latin typeface="AP Yekan" panose="02000503030000020004" pitchFamily="2" charset="-78"/>
                <a:cs typeface="B Yagut" panose="00000400000000000000" pitchFamily="2" charset="-78"/>
              </a:rPr>
              <a:t> فرایند خواهند شد یا در </a:t>
            </a:r>
            <a:r>
              <a:rPr lang="fa-IR" sz="3600" dirty="0">
                <a:solidFill>
                  <a:srgbClr val="FF0000"/>
                </a:solidFill>
                <a:latin typeface="AP Yekan" panose="02000503030000020004" pitchFamily="2" charset="-78"/>
                <a:cs typeface="B Yagut" panose="00000400000000000000" pitchFamily="2" charset="-78"/>
              </a:rPr>
              <a:t>غلبه بر نیروهای بازدارنده </a:t>
            </a:r>
            <a:r>
              <a:rPr lang="fa-IR" sz="3600" dirty="0">
                <a:latin typeface="AP Yekan" panose="02000503030000020004" pitchFamily="2" charset="-78"/>
                <a:cs typeface="B Yagut" panose="00000400000000000000" pitchFamily="2" charset="-78"/>
              </a:rPr>
              <a:t>کمک خواهند کرد انتخاب </a:t>
            </a:r>
            <a:r>
              <a:rPr lang="fa-IR" sz="3600">
                <a:latin typeface="AP Yekan" panose="02000503030000020004" pitchFamily="2" charset="-78"/>
                <a:cs typeface="B Yagut" panose="00000400000000000000" pitchFamily="2" charset="-78"/>
              </a:rPr>
              <a:t>کنید.</a:t>
            </a:r>
          </a:p>
          <a:p>
            <a:pPr algn="just" rtl="1"/>
            <a:r>
              <a:rPr lang="fa-IR" sz="3600">
                <a:latin typeface="AP Yekan" panose="02000503030000020004" pitchFamily="2" charset="-78"/>
                <a:cs typeface="B Yagut" panose="00000400000000000000" pitchFamily="2" charset="-78"/>
              </a:rPr>
              <a:t>نیروهای </a:t>
            </a:r>
            <a:r>
              <a:rPr lang="fa-IR" sz="3600">
                <a:solidFill>
                  <a:srgbClr val="FF0000"/>
                </a:solidFill>
                <a:latin typeface="AP Yekan" panose="02000503030000020004" pitchFamily="2" charset="-78"/>
                <a:cs typeface="B Yagut" panose="00000400000000000000" pitchFamily="2" charset="-78"/>
              </a:rPr>
              <a:t>پیش برنده </a:t>
            </a:r>
            <a:r>
              <a:rPr lang="fa-IR" sz="3600">
                <a:latin typeface="AP Yekan" panose="02000503030000020004" pitchFamily="2" charset="-78"/>
                <a:cs typeface="B Yagut" panose="00000400000000000000" pitchFamily="2" charset="-78"/>
              </a:rPr>
              <a:t>افراد و عواملی هستند که همگام و موافق با هدف ما می باشند.</a:t>
            </a:r>
          </a:p>
          <a:p>
            <a:pPr algn="just" rtl="1"/>
            <a:r>
              <a:rPr lang="fa-IR" sz="3600">
                <a:latin typeface="AP Yekan" panose="02000503030000020004" pitchFamily="2" charset="-78"/>
                <a:cs typeface="B Yagut" panose="00000400000000000000" pitchFamily="2" charset="-78"/>
              </a:rPr>
              <a:t>نیروهای </a:t>
            </a:r>
            <a:r>
              <a:rPr lang="fa-IR" sz="3600">
                <a:solidFill>
                  <a:srgbClr val="FF0000"/>
                </a:solidFill>
                <a:latin typeface="AP Yekan" panose="02000503030000020004" pitchFamily="2" charset="-78"/>
                <a:cs typeface="B Yagut" panose="00000400000000000000" pitchFamily="2" charset="-78"/>
              </a:rPr>
              <a:t>بازدارنده</a:t>
            </a:r>
            <a:r>
              <a:rPr lang="fa-IR" sz="3600">
                <a:latin typeface="AP Yekan" panose="02000503030000020004" pitchFamily="2" charset="-78"/>
                <a:cs typeface="B Yagut" panose="00000400000000000000" pitchFamily="2" charset="-78"/>
              </a:rPr>
              <a:t> افراد و عواملی هستند که با تغییر ما موافق نیستند. </a:t>
            </a:r>
            <a:endParaRPr lang="fa-IR" sz="3600" dirty="0">
              <a:latin typeface="AP Yekan" panose="02000503030000020004" pitchFamily="2" charset="-78"/>
              <a:cs typeface="B Yagut" panose="00000400000000000000" pitchFamily="2" charset="-78"/>
            </a:endParaRPr>
          </a:p>
          <a:p>
            <a:pPr algn="just" rtl="1"/>
            <a:r>
              <a:rPr lang="fa-IR" sz="3600" dirty="0">
                <a:latin typeface="AP Yekan" panose="02000503030000020004" pitchFamily="2" charset="-78"/>
                <a:cs typeface="B Yagut" panose="00000400000000000000" pitchFamily="2" charset="-78"/>
              </a:rPr>
              <a:t>ارائه دهندگان مستقیم خدمت را که </a:t>
            </a:r>
            <a:r>
              <a:rPr lang="fa-IR" sz="3600" dirty="0">
                <a:solidFill>
                  <a:srgbClr val="FF0000"/>
                </a:solidFill>
                <a:latin typeface="AP Yekan" panose="02000503030000020004" pitchFamily="2" charset="-78"/>
                <a:cs typeface="B Yagut" panose="00000400000000000000" pitchFamily="2" charset="-78"/>
              </a:rPr>
              <a:t>علاقمند</a:t>
            </a:r>
            <a:r>
              <a:rPr lang="fa-IR" sz="3600" dirty="0">
                <a:latin typeface="AP Yekan" panose="02000503030000020004" pitchFamily="2" charset="-78"/>
                <a:cs typeface="B Yagut" panose="00000400000000000000" pitchFamily="2" charset="-78"/>
              </a:rPr>
              <a:t> و </a:t>
            </a:r>
            <a:r>
              <a:rPr lang="fa-IR" sz="3600" dirty="0">
                <a:solidFill>
                  <a:srgbClr val="FF0000"/>
                </a:solidFill>
                <a:latin typeface="AP Yekan" panose="02000503030000020004" pitchFamily="2" charset="-78"/>
                <a:cs typeface="B Yagut" panose="00000400000000000000" pitchFamily="2" charset="-78"/>
              </a:rPr>
              <a:t>مشتاق </a:t>
            </a:r>
            <a:r>
              <a:rPr lang="fa-IR" sz="3600" dirty="0">
                <a:latin typeface="AP Yekan" panose="02000503030000020004" pitchFamily="2" charset="-78"/>
                <a:cs typeface="B Yagut" panose="00000400000000000000" pitchFamily="2" charset="-78"/>
              </a:rPr>
              <a:t>هستند و سایر اعضای تأثیرگذار را انتخاب کنید.</a:t>
            </a:r>
          </a:p>
          <a:p>
            <a:pPr algn="just" rtl="1"/>
            <a:r>
              <a:rPr lang="fa-IR" sz="3600" dirty="0">
                <a:latin typeface="AP Yekan" panose="02000503030000020004" pitchFamily="2" charset="-78"/>
                <a:cs typeface="B Yagut" panose="00000400000000000000" pitchFamily="2" charset="-78"/>
              </a:rPr>
              <a:t>متخصصان، مدیران، مراقبان سلامت، ارائه دهندگان خدمت و در صورت نیاز، اعضای خانواده را شامل کنید.</a:t>
            </a:r>
          </a:p>
          <a:p>
            <a:pPr algn="just" rtl="1"/>
            <a:r>
              <a:rPr lang="fa-IR" sz="3600" dirty="0">
                <a:latin typeface="AP Yekan" panose="02000503030000020004" pitchFamily="2" charset="-78"/>
                <a:cs typeface="B Yagut" panose="00000400000000000000" pitchFamily="2" charset="-78"/>
              </a:rPr>
              <a:t>فردی را برای انجام کارهای زیر تعیین </a:t>
            </a:r>
            <a:r>
              <a:rPr lang="fa-IR" sz="3600">
                <a:latin typeface="AP Yekan" panose="02000503030000020004" pitchFamily="2" charset="-78"/>
                <a:cs typeface="B Yagut" panose="00000400000000000000" pitchFamily="2" charset="-78"/>
              </a:rPr>
              <a:t>کنید:ثبت </a:t>
            </a:r>
            <a:r>
              <a:rPr lang="fa-IR" sz="3600" dirty="0">
                <a:latin typeface="AP Yekan" panose="02000503030000020004" pitchFamily="2" charset="-78"/>
                <a:cs typeface="B Yagut" panose="00000400000000000000" pitchFamily="2" charset="-78"/>
              </a:rPr>
              <a:t>کننده، گزارشگر</a:t>
            </a:r>
            <a:r>
              <a:rPr lang="fa-IR" sz="3600">
                <a:latin typeface="AP Yekan" panose="02000503030000020004" pitchFamily="2" charset="-78"/>
                <a:cs typeface="B Yagut" panose="00000400000000000000" pitchFamily="2" charset="-78"/>
              </a:rPr>
              <a:t>، تسهیلگر</a:t>
            </a:r>
            <a:r>
              <a:rPr lang="fa-IR" sz="3600" dirty="0">
                <a:latin typeface="AP Yekan" panose="02000503030000020004" pitchFamily="2" charset="-78"/>
                <a:cs typeface="B Yagut" panose="00000400000000000000" pitchFamily="2" charset="-78"/>
              </a:rPr>
              <a:t>، مسئول و غیره</a:t>
            </a:r>
          </a:p>
          <a:p>
            <a:pPr algn="just" rtl="1"/>
            <a:r>
              <a:rPr lang="fa-IR" sz="3600">
                <a:latin typeface="AP Yekan" panose="02000503030000020004" pitchFamily="2" charset="-78"/>
                <a:cs typeface="B Yagut" panose="00000400000000000000" pitchFamily="2" charset="-78"/>
              </a:rPr>
              <a:t>وجود افرادی که تغییر را زیر سوال می برند سودمند است. این افراد ممکن است نظراتی ارایه دهند که توسط سایرین بیان نمی شود و این فرصتی است برای کمک به آن ها است تا به یک عضو موثر گروه تبدیل شوند</a:t>
            </a:r>
            <a:endParaRPr lang="en-US" sz="3600" dirty="0">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129075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B3B68-1BF1-C72A-9DBB-2783CB5274C5}"/>
              </a:ext>
            </a:extLst>
          </p:cNvPr>
          <p:cNvSpPr>
            <a:spLocks noGrp="1"/>
          </p:cNvSpPr>
          <p:nvPr>
            <p:ph idx="1"/>
          </p:nvPr>
        </p:nvSpPr>
        <p:spPr>
          <a:xfrm>
            <a:off x="1143000" y="800100"/>
            <a:ext cx="13106400" cy="84201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r" rtl="1">
              <a:buNone/>
            </a:pPr>
            <a:r>
              <a:rPr lang="fa-IR" sz="2800" b="1" i="0" u="sng" strike="noStrike" baseline="0">
                <a:solidFill>
                  <a:schemeClr val="tx1"/>
                </a:solidFill>
                <a:latin typeface="Arial-BoldMT"/>
                <a:cs typeface="B Yagut" panose="00000400000000000000" pitchFamily="2" charset="-78"/>
              </a:rPr>
              <a:t>نیروهای بازدارنده:</a:t>
            </a:r>
          </a:p>
          <a:p>
            <a:pPr algn="r" rtl="1"/>
            <a:r>
              <a:rPr lang="fa-IR" sz="2800" b="0" i="0" u="none" strike="noStrike" baseline="0">
                <a:solidFill>
                  <a:schemeClr val="tx1"/>
                </a:solidFill>
                <a:latin typeface="ArialMT"/>
                <a:cs typeface="B Yagut" panose="00000400000000000000" pitchFamily="2" charset="-78"/>
              </a:rPr>
              <a:t>عدم انگیزه ارایه دهنده خدمت</a:t>
            </a:r>
          </a:p>
          <a:p>
            <a:pPr algn="r" rtl="1"/>
            <a:r>
              <a:rPr lang="fa-IR" sz="2800" b="0" i="0" u="none" strike="noStrike" baseline="0">
                <a:solidFill>
                  <a:schemeClr val="tx1"/>
                </a:solidFill>
                <a:latin typeface="ArialMT"/>
                <a:cs typeface="B Yagut" panose="00000400000000000000" pitchFamily="2" charset="-78"/>
              </a:rPr>
              <a:t>چند آیتمی بودن ارایه دهندگان خدمت</a:t>
            </a:r>
          </a:p>
          <a:p>
            <a:pPr algn="r" rtl="1"/>
            <a:r>
              <a:rPr lang="fa-IR" sz="2800" b="0" i="0" u="none" strike="noStrike" baseline="0">
                <a:solidFill>
                  <a:schemeClr val="tx1"/>
                </a:solidFill>
                <a:latin typeface="ArialMT"/>
                <a:cs typeface="B Yagut" panose="00000400000000000000" pitchFamily="2" charset="-78"/>
              </a:rPr>
              <a:t>فضای نامناسب جهت مشاوره</a:t>
            </a:r>
          </a:p>
          <a:p>
            <a:pPr algn="r" rtl="1"/>
            <a:r>
              <a:rPr lang="fa-IR" sz="2800" b="0" i="0" u="none" strike="noStrike" baseline="0">
                <a:solidFill>
                  <a:schemeClr val="tx1"/>
                </a:solidFill>
                <a:latin typeface="ArialMT"/>
                <a:cs typeface="B Yagut" panose="00000400000000000000" pitchFamily="2" charset="-78"/>
              </a:rPr>
              <a:t>هزینه های آزمایشات ومکمل ها</a:t>
            </a:r>
          </a:p>
          <a:p>
            <a:pPr algn="r" rtl="1"/>
            <a:r>
              <a:rPr lang="fa-IR" sz="2800" b="0" i="0" u="none" strike="noStrike" baseline="0">
                <a:solidFill>
                  <a:schemeClr val="tx1"/>
                </a:solidFill>
                <a:latin typeface="ArialMT"/>
                <a:cs typeface="B Yagut" panose="00000400000000000000" pitchFamily="2" charset="-78"/>
              </a:rPr>
              <a:t>عدم وجود حساسیت کافی ارایه دهندگان خدمت</a:t>
            </a:r>
          </a:p>
          <a:p>
            <a:pPr algn="r" rtl="1"/>
            <a:r>
              <a:rPr lang="fa-IR" sz="2800" b="0" i="0" u="none" strike="noStrike" baseline="0">
                <a:solidFill>
                  <a:schemeClr val="tx1"/>
                </a:solidFill>
                <a:latin typeface="ArialMT"/>
                <a:cs typeface="B Yagut" panose="00000400000000000000" pitchFamily="2" charset="-78"/>
              </a:rPr>
              <a:t>اطلاعات ناکافی ارایه دهندگان خدمت</a:t>
            </a:r>
          </a:p>
          <a:p>
            <a:pPr marL="0" indent="0" algn="r" rtl="1">
              <a:buNone/>
            </a:pPr>
            <a:endParaRPr lang="fa-IR" sz="2800" b="0" i="0" u="none" strike="noStrike" baseline="0">
              <a:solidFill>
                <a:schemeClr val="tx1"/>
              </a:solidFill>
              <a:latin typeface="ArialMT"/>
              <a:cs typeface="B Yagut" panose="00000400000000000000" pitchFamily="2" charset="-78"/>
            </a:endParaRPr>
          </a:p>
          <a:p>
            <a:pPr marL="0" indent="0" algn="r" rtl="1">
              <a:buNone/>
            </a:pPr>
            <a:r>
              <a:rPr lang="fa-IR" sz="2800" b="1" i="0" u="sng" strike="noStrike" baseline="0">
                <a:solidFill>
                  <a:schemeClr val="tx1"/>
                </a:solidFill>
                <a:latin typeface="Arial-BoldMT"/>
                <a:cs typeface="B Yagut" panose="00000400000000000000" pitchFamily="2" charset="-78"/>
              </a:rPr>
              <a:t>نیروهای پیش برنده:</a:t>
            </a:r>
          </a:p>
          <a:p>
            <a:pPr algn="r" rtl="1"/>
            <a:r>
              <a:rPr lang="fa-IR" sz="2800" b="0" i="0" u="none" strike="noStrike" baseline="0">
                <a:solidFill>
                  <a:schemeClr val="tx1"/>
                </a:solidFill>
                <a:latin typeface="ArialMT"/>
                <a:cs typeface="B Yagut" panose="00000400000000000000" pitchFamily="2" charset="-78"/>
              </a:rPr>
              <a:t>نیروهای فعال وعلاقمند</a:t>
            </a:r>
          </a:p>
          <a:p>
            <a:pPr algn="r" rtl="1"/>
            <a:r>
              <a:rPr lang="fa-IR" sz="2800" b="0" i="0" u="none" strike="noStrike" baseline="0">
                <a:solidFill>
                  <a:schemeClr val="tx1"/>
                </a:solidFill>
                <a:latin typeface="ArialMT"/>
                <a:cs typeface="B Yagut" panose="00000400000000000000" pitchFamily="2" charset="-78"/>
              </a:rPr>
              <a:t>وجود بسته های خدمتی</a:t>
            </a:r>
          </a:p>
          <a:p>
            <a:pPr algn="r" rtl="1"/>
            <a:r>
              <a:rPr lang="fa-IR" sz="2800" b="0" i="0" u="none" strike="noStrike" baseline="0">
                <a:solidFill>
                  <a:schemeClr val="tx1"/>
                </a:solidFill>
                <a:latin typeface="ArialMT"/>
                <a:cs typeface="B Yagut" panose="00000400000000000000" pitchFamily="2" charset="-78"/>
              </a:rPr>
              <a:t>همکاری ریاست مرکز وشبکه</a:t>
            </a:r>
          </a:p>
          <a:p>
            <a:pPr algn="r" rtl="1"/>
            <a:r>
              <a:rPr lang="fa-IR" sz="2800" b="0" i="0" u="none" strike="noStrike" baseline="0">
                <a:solidFill>
                  <a:schemeClr val="tx1"/>
                </a:solidFill>
                <a:latin typeface="ArialMT"/>
                <a:cs typeface="B Yagut" panose="00000400000000000000" pitchFamily="2" charset="-78"/>
              </a:rPr>
              <a:t>وجود فضای کافی</a:t>
            </a:r>
            <a:endParaRPr lang="fa-IR" sz="3600">
              <a:solidFill>
                <a:schemeClr val="tx1"/>
              </a:solidFill>
              <a:cs typeface="B Yagut" panose="00000400000000000000" pitchFamily="2" charset="-78"/>
            </a:endParaRPr>
          </a:p>
        </p:txBody>
      </p:sp>
    </p:spTree>
    <p:extLst>
      <p:ext uri="{BB962C8B-B14F-4D97-AF65-F5344CB8AC3E}">
        <p14:creationId xmlns:p14="http://schemas.microsoft.com/office/powerpoint/2010/main" val="158139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914400"/>
            <a:ext cx="13990320" cy="939286"/>
          </a:xfrm>
        </p:spPr>
        <p:txBody>
          <a:bodyPr>
            <a:noAutofit/>
          </a:bodyPr>
          <a:lstStyle/>
          <a:p>
            <a:pPr algn="ctr"/>
            <a:r>
              <a:rPr lang="fa-IR" sz="4800" b="1" dirty="0">
                <a:solidFill>
                  <a:srgbClr val="4F81BD"/>
                </a:solidFill>
                <a:cs typeface="B Zar" panose="00000400000000000000" pitchFamily="2" charset="-78"/>
              </a:rPr>
              <a:t>گام 3- تعیین علل از طریق بارش افکار</a:t>
            </a:r>
            <a:endParaRPr lang="en-US" sz="4800" b="1" dirty="0">
              <a:solidFill>
                <a:srgbClr val="4F81BD"/>
              </a:solidFill>
              <a:cs typeface="B Zar"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372867"/>
            <a:ext cx="12020513" cy="6860784"/>
          </a:xfrm>
          <a:prstGeom prst="rect">
            <a:avLst/>
          </a:prstGeom>
        </p:spPr>
      </p:pic>
    </p:spTree>
    <p:extLst>
      <p:ext uri="{BB962C8B-B14F-4D97-AF65-F5344CB8AC3E}">
        <p14:creationId xmlns:p14="http://schemas.microsoft.com/office/powerpoint/2010/main" val="135743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00100"/>
            <a:ext cx="13563600" cy="85725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algn="just" rtl="1"/>
            <a:r>
              <a:rPr lang="fa-IR" sz="3600" dirty="0">
                <a:latin typeface="AP Yekan" panose="02000503030000020004" pitchFamily="2" charset="-78"/>
                <a:cs typeface="B Yagut" panose="00000400000000000000" pitchFamily="2" charset="-78"/>
              </a:rPr>
              <a:t>نمودار تیغ ماهی برای تحلیل علل ریشه ای مورد استفاده قرار می گیرد.</a:t>
            </a:r>
          </a:p>
          <a:p>
            <a:pPr algn="just" rtl="1"/>
            <a:r>
              <a:rPr lang="fa-IR" sz="3600" dirty="0">
                <a:latin typeface="AP Yekan" panose="02000503030000020004" pitchFamily="2" charset="-78"/>
                <a:cs typeface="B Yagut" panose="00000400000000000000" pitchFamily="2" charset="-78"/>
              </a:rPr>
              <a:t>پیشنهاد می شود از نمودار تیغ ماهی برای شناسایی چهار حوزه (</a:t>
            </a:r>
            <a:r>
              <a:rPr lang="en-US" sz="3600" dirty="0">
                <a:latin typeface="AP Yekan" panose="02000503030000020004" pitchFamily="2" charset="-78"/>
                <a:cs typeface="B Yagut" panose="00000400000000000000" pitchFamily="2" charset="-78"/>
              </a:rPr>
              <a:t>4P</a:t>
            </a:r>
            <a:r>
              <a:rPr lang="fa-IR" sz="3600" dirty="0">
                <a:latin typeface="AP Yekan" panose="02000503030000020004" pitchFamily="2" charset="-78"/>
                <a:cs typeface="B Yagut" panose="00000400000000000000" pitchFamily="2" charset="-78"/>
              </a:rPr>
              <a:t> ) زیر استفاده کنید:</a:t>
            </a:r>
          </a:p>
          <a:p>
            <a:pPr algn="just" rtl="1"/>
            <a:r>
              <a:rPr lang="fa-IR" sz="3600" dirty="0">
                <a:latin typeface="AP Yekan" panose="02000503030000020004" pitchFamily="2" charset="-78"/>
                <a:cs typeface="B Yagut" panose="00000400000000000000" pitchFamily="2" charset="-78"/>
              </a:rPr>
              <a:t>افراد( </a:t>
            </a:r>
            <a:r>
              <a:rPr lang="en-US" sz="3600" b="1" dirty="0">
                <a:solidFill>
                  <a:srgbClr val="FF0000"/>
                </a:solidFill>
                <a:latin typeface="AP Yekan" panose="02000503030000020004" pitchFamily="2" charset="-78"/>
                <a:cs typeface="B Yagut" panose="00000400000000000000" pitchFamily="2" charset="-78"/>
              </a:rPr>
              <a:t>P</a:t>
            </a:r>
            <a:r>
              <a:rPr lang="en-US" sz="3600" dirty="0">
                <a:latin typeface="AP Yekan" panose="02000503030000020004" pitchFamily="2" charset="-78"/>
                <a:cs typeface="B Yagut" panose="00000400000000000000" pitchFamily="2" charset="-78"/>
              </a:rPr>
              <a:t>eople</a:t>
            </a:r>
            <a:r>
              <a:rPr lang="fa-IR" sz="3600" dirty="0">
                <a:latin typeface="AP Yekan" panose="02000503030000020004" pitchFamily="2" charset="-78"/>
                <a:cs typeface="B Yagut" panose="00000400000000000000" pitchFamily="2" charset="-78"/>
              </a:rPr>
              <a:t>)</a:t>
            </a:r>
            <a:endParaRPr lang="en-US" sz="3600" dirty="0">
              <a:latin typeface="AP Yekan" panose="02000503030000020004" pitchFamily="2" charset="-78"/>
              <a:cs typeface="B Yagut" panose="00000400000000000000" pitchFamily="2" charset="-78"/>
            </a:endParaRPr>
          </a:p>
          <a:p>
            <a:pPr algn="just" rtl="1"/>
            <a:r>
              <a:rPr lang="fa-IR" sz="3600" dirty="0">
                <a:latin typeface="AP Yekan" panose="02000503030000020004" pitchFamily="2" charset="-78"/>
                <a:cs typeface="B Yagut" panose="00000400000000000000" pitchFamily="2" charset="-78"/>
              </a:rPr>
              <a:t>مکان (</a:t>
            </a:r>
            <a:r>
              <a:rPr lang="en-US" sz="3600" b="1" dirty="0">
                <a:solidFill>
                  <a:srgbClr val="FF0000"/>
                </a:solidFill>
                <a:latin typeface="AP Yekan" panose="02000503030000020004" pitchFamily="2" charset="-78"/>
                <a:cs typeface="B Yagut" panose="00000400000000000000" pitchFamily="2" charset="-78"/>
              </a:rPr>
              <a:t>P</a:t>
            </a:r>
            <a:r>
              <a:rPr lang="en-US" sz="3600" dirty="0">
                <a:latin typeface="AP Yekan" panose="02000503030000020004" pitchFamily="2" charset="-78"/>
                <a:cs typeface="B Yagut" panose="00000400000000000000" pitchFamily="2" charset="-78"/>
              </a:rPr>
              <a:t>lace</a:t>
            </a:r>
            <a:r>
              <a:rPr lang="fa-IR" sz="3600" dirty="0">
                <a:latin typeface="AP Yekan" panose="02000503030000020004" pitchFamily="2" charset="-78"/>
                <a:cs typeface="B Yagut" panose="00000400000000000000" pitchFamily="2" charset="-78"/>
              </a:rPr>
              <a:t>)</a:t>
            </a:r>
            <a:endParaRPr lang="en-US" sz="3600" dirty="0">
              <a:latin typeface="AP Yekan" panose="02000503030000020004" pitchFamily="2" charset="-78"/>
              <a:cs typeface="B Yagut" panose="00000400000000000000" pitchFamily="2" charset="-78"/>
            </a:endParaRPr>
          </a:p>
          <a:p>
            <a:pPr algn="just" rtl="1"/>
            <a:r>
              <a:rPr lang="fa-IR" sz="3600" dirty="0">
                <a:latin typeface="AP Yekan" panose="02000503030000020004" pitchFamily="2" charset="-78"/>
                <a:cs typeface="B Yagut" panose="00000400000000000000" pitchFamily="2" charset="-78"/>
              </a:rPr>
              <a:t>شیوه کار (</a:t>
            </a:r>
            <a:r>
              <a:rPr lang="en-US" sz="3600" b="1" dirty="0">
                <a:solidFill>
                  <a:srgbClr val="FF0000"/>
                </a:solidFill>
                <a:latin typeface="AP Yekan" panose="02000503030000020004" pitchFamily="2" charset="-78"/>
                <a:cs typeface="B Yagut" panose="00000400000000000000" pitchFamily="2" charset="-78"/>
              </a:rPr>
              <a:t>P</a:t>
            </a:r>
            <a:r>
              <a:rPr lang="en-US" sz="3600" dirty="0">
                <a:latin typeface="AP Yekan" panose="02000503030000020004" pitchFamily="2" charset="-78"/>
                <a:cs typeface="B Yagut" panose="00000400000000000000" pitchFamily="2" charset="-78"/>
              </a:rPr>
              <a:t>rocedure</a:t>
            </a:r>
            <a:r>
              <a:rPr lang="fa-IR" sz="3600" dirty="0">
                <a:latin typeface="AP Yekan" panose="02000503030000020004" pitchFamily="2" charset="-78"/>
                <a:cs typeface="B Yagut" panose="00000400000000000000" pitchFamily="2" charset="-78"/>
              </a:rPr>
              <a:t>)</a:t>
            </a:r>
            <a:endParaRPr lang="en-US" sz="3600" dirty="0">
              <a:latin typeface="AP Yekan" panose="02000503030000020004" pitchFamily="2" charset="-78"/>
              <a:cs typeface="B Yagut" panose="00000400000000000000" pitchFamily="2" charset="-78"/>
            </a:endParaRPr>
          </a:p>
          <a:p>
            <a:pPr algn="just" rtl="1"/>
            <a:r>
              <a:rPr lang="fa-IR" sz="3600" dirty="0">
                <a:latin typeface="AP Yekan" panose="02000503030000020004" pitchFamily="2" charset="-78"/>
                <a:cs typeface="B Yagut" panose="00000400000000000000" pitchFamily="2" charset="-78"/>
              </a:rPr>
              <a:t>سیاستها (</a:t>
            </a:r>
            <a:r>
              <a:rPr lang="en-US" sz="3600" b="1" dirty="0">
                <a:solidFill>
                  <a:srgbClr val="FF0000"/>
                </a:solidFill>
                <a:latin typeface="AP Yekan" panose="02000503030000020004" pitchFamily="2" charset="-78"/>
                <a:cs typeface="B Yagut" panose="00000400000000000000" pitchFamily="2" charset="-78"/>
              </a:rPr>
              <a:t>P</a:t>
            </a:r>
            <a:r>
              <a:rPr lang="en-US" sz="3600" dirty="0">
                <a:latin typeface="AP Yekan" panose="02000503030000020004" pitchFamily="2" charset="-78"/>
                <a:cs typeface="B Yagut" panose="00000400000000000000" pitchFamily="2" charset="-78"/>
              </a:rPr>
              <a:t>olicies</a:t>
            </a:r>
            <a:r>
              <a:rPr lang="fa-IR" sz="3600" dirty="0">
                <a:latin typeface="AP Yekan" panose="02000503030000020004" pitchFamily="2" charset="-78"/>
                <a:cs typeface="B Yagut" panose="00000400000000000000" pitchFamily="2" charset="-78"/>
              </a:rPr>
              <a:t>)</a:t>
            </a:r>
          </a:p>
          <a:p>
            <a:pPr algn="just" rtl="1"/>
            <a:r>
              <a:rPr lang="fa-IR" sz="3600" dirty="0">
                <a:latin typeface="AP Yekan" panose="02000503030000020004" pitchFamily="2" charset="-78"/>
                <a:cs typeface="B Yagut" panose="00000400000000000000" pitchFamily="2" charset="-78"/>
              </a:rPr>
              <a:t>برای هر یک از حوزه های بالا شاخه هایی وجود دارد که میتواند شامل زیرشاخه هایی برای رسیدن به علل ریشه ای باشد.</a:t>
            </a:r>
          </a:p>
          <a:p>
            <a:pPr algn="just" rtl="1"/>
            <a:r>
              <a:rPr lang="fa-IR" sz="3600" dirty="0">
                <a:latin typeface="AP Yekan" panose="02000503030000020004" pitchFamily="2" charset="-78"/>
                <a:cs typeface="B Yagut" panose="00000400000000000000" pitchFamily="2" charset="-78"/>
              </a:rPr>
              <a:t>روش “ 5 چرا“ میتواند برای کمک به این فرایند استفاده شود.</a:t>
            </a:r>
          </a:p>
          <a:p>
            <a:pPr algn="just" rtl="1"/>
            <a:r>
              <a:rPr lang="fa-IR" sz="3600" dirty="0">
                <a:latin typeface="AP Yekan" panose="02000503030000020004" pitchFamily="2" charset="-78"/>
                <a:cs typeface="B Yagut" panose="00000400000000000000" pitchFamily="2" charset="-78"/>
              </a:rPr>
              <a:t>شرح مشکل را در راس نمودار (سر ماهی) بنویسید. </a:t>
            </a:r>
          </a:p>
          <a:p>
            <a:pPr algn="just" rtl="1"/>
            <a:r>
              <a:rPr lang="fa-IR" sz="3600" dirty="0">
                <a:latin typeface="AP Yekan" panose="02000503030000020004" pitchFamily="2" charset="-78"/>
                <a:cs typeface="B Yagut" panose="00000400000000000000" pitchFamily="2" charset="-78"/>
              </a:rPr>
              <a:t>هر تیغه (شاخه ها) باید یک علت/حوزه مهم و اصلی مشکل مانند "افراد، مکانها، سیاست ها یا شیوه کار" را نشان دهد. </a:t>
            </a:r>
          </a:p>
          <a:p>
            <a:pPr algn="just" rtl="1"/>
            <a:r>
              <a:rPr lang="fa-IR" sz="3600" dirty="0">
                <a:latin typeface="AP Yekan" panose="02000503030000020004" pitchFamily="2" charset="-78"/>
                <a:cs typeface="B Yagut" panose="00000400000000000000" pitchFamily="2" charset="-78"/>
              </a:rPr>
              <a:t>زیرشاخه های کوچکتر روی تیغه باید اینکه چرا حوزه مورد نظر ممکن است یک مسئله قلمداد شود را توضیح دهد و زیر شاخه های کوچکتر باید نشان دهند نقش آن مورد در ایجاد مشکل چیست</a:t>
            </a:r>
            <a:r>
              <a:rPr lang="fa-IR" sz="3600" dirty="0"/>
              <a:t>.</a:t>
            </a:r>
            <a:endParaRPr lang="en-US" sz="3600" dirty="0">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112842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838200"/>
            <a:ext cx="11430000" cy="761039"/>
          </a:xfrm>
        </p:spPr>
        <p:txBody>
          <a:bodyPr>
            <a:normAutofit fontScale="90000"/>
          </a:bodyPr>
          <a:lstStyle/>
          <a:p>
            <a:pPr algn="ctr" rtl="1"/>
            <a:r>
              <a:rPr lang="fa-IR" sz="5400" b="1" dirty="0">
                <a:solidFill>
                  <a:srgbClr val="4F81BD"/>
                </a:solidFill>
                <a:cs typeface="B Zar" panose="00000400000000000000" pitchFamily="2" charset="-78"/>
              </a:rPr>
              <a:t>بهبود کیفیت چیست ؟ </a:t>
            </a:r>
            <a:endParaRPr lang="en-US" sz="5400" b="1" dirty="0">
              <a:solidFill>
                <a:srgbClr val="4F81BD"/>
              </a:solidFill>
              <a:cs typeface="B Zar" panose="00000400000000000000" pitchFamily="2" charset="-78"/>
            </a:endParaRPr>
          </a:p>
        </p:txBody>
      </p:sp>
      <p:sp>
        <p:nvSpPr>
          <p:cNvPr id="3" name="Content Placeholder 2"/>
          <p:cNvSpPr>
            <a:spLocks noGrp="1"/>
          </p:cNvSpPr>
          <p:nvPr>
            <p:ph idx="1"/>
          </p:nvPr>
        </p:nvSpPr>
        <p:spPr>
          <a:xfrm>
            <a:off x="1143000" y="1981200"/>
            <a:ext cx="13258800" cy="69342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just" rtl="1"/>
            <a:r>
              <a:rPr lang="fa-IR" sz="3600" dirty="0">
                <a:latin typeface="AP Yekan" panose="02000503030000020004" pitchFamily="2" charset="-78"/>
                <a:cs typeface="B Yagut" panose="00000400000000000000" pitchFamily="2" charset="-78"/>
              </a:rPr>
              <a:t>“ </a:t>
            </a:r>
            <a:r>
              <a:rPr lang="fa-IR" sz="3600" b="1" u="sng" dirty="0">
                <a:solidFill>
                  <a:srgbClr val="00B050"/>
                </a:solidFill>
                <a:latin typeface="AP Yekan" panose="02000503030000020004" pitchFamily="2" charset="-78"/>
                <a:cs typeface="B Yagut" panose="00000400000000000000" pitchFamily="2" charset="-78"/>
              </a:rPr>
              <a:t>کیفیت</a:t>
            </a:r>
            <a:r>
              <a:rPr lang="fa-IR" sz="3600" dirty="0">
                <a:latin typeface="AP Yekan" panose="02000503030000020004" pitchFamily="2" charset="-78"/>
                <a:cs typeface="B Yagut" panose="00000400000000000000" pitchFamily="2" charset="-78"/>
              </a:rPr>
              <a:t>“ در مراقبت وابسته به پیامدهایی است که به آن بها میدهید و برایش ارزش قائل </a:t>
            </a:r>
            <a:r>
              <a:rPr lang="fa-IR" sz="3600">
                <a:latin typeface="AP Yekan" panose="02000503030000020004" pitchFamily="2" charset="-78"/>
                <a:cs typeface="B Yagut" panose="00000400000000000000" pitchFamily="2" charset="-78"/>
              </a:rPr>
              <a:t>هستید. برای مثال در مراقبت تماس پوست با پوست مادر و نوزاد:</a:t>
            </a:r>
          </a:p>
          <a:p>
            <a:pPr algn="just" rtl="1">
              <a:lnSpc>
                <a:spcPct val="150000"/>
              </a:lnSpc>
            </a:pPr>
            <a:r>
              <a:rPr lang="fa-IR" sz="3600">
                <a:latin typeface="AP Yekan" panose="02000503030000020004" pitchFamily="2" charset="-78"/>
                <a:cs typeface="B Yagut" panose="00000400000000000000" pitchFamily="2" charset="-78"/>
              </a:rPr>
              <a:t> </a:t>
            </a:r>
            <a:r>
              <a:rPr lang="fa-IR" sz="3600" b="1" u="sng">
                <a:latin typeface="AP Yekan" panose="02000503030000020004" pitchFamily="2" charset="-78"/>
                <a:cs typeface="B Yagut" panose="00000400000000000000" pitchFamily="2" charset="-78"/>
              </a:rPr>
              <a:t>از دیدگاه یک مادر </a:t>
            </a:r>
            <a:r>
              <a:rPr lang="fa-IR" sz="3600">
                <a:latin typeface="AP Yekan" panose="02000503030000020004" pitchFamily="2" charset="-78"/>
                <a:cs typeface="B Yagut" panose="00000400000000000000" pitchFamily="2" charset="-78"/>
              </a:rPr>
              <a:t>:به </a:t>
            </a:r>
            <a:r>
              <a:rPr lang="fa-IR" sz="3600" dirty="0">
                <a:latin typeface="AP Yekan" panose="02000503030000020004" pitchFamily="2" charset="-78"/>
                <a:cs typeface="B Yagut" panose="00000400000000000000" pitchFamily="2" charset="-78"/>
              </a:rPr>
              <a:t>در آغوش گرفتن فرزندش و تماس پوست </a:t>
            </a:r>
            <a:r>
              <a:rPr lang="fa-IR" sz="3600">
                <a:latin typeface="AP Yekan" panose="02000503030000020004" pitchFamily="2" charset="-78"/>
                <a:cs typeface="B Yagut" panose="00000400000000000000" pitchFamily="2" charset="-78"/>
              </a:rPr>
              <a:t>با پوست</a:t>
            </a:r>
            <a:r>
              <a:rPr lang="en-US" sz="3600">
                <a:latin typeface="AP Yekan" panose="02000503030000020004" pitchFamily="2" charset="-78"/>
                <a:cs typeface="B Yagut" panose="00000400000000000000" pitchFamily="2" charset="-78"/>
              </a:rPr>
              <a:t> </a:t>
            </a:r>
            <a:r>
              <a:rPr lang="fa-IR" sz="3600">
                <a:latin typeface="AP Yekan" panose="02000503030000020004" pitchFamily="2" charset="-78"/>
                <a:cs typeface="B Yagut" panose="00000400000000000000" pitchFamily="2" charset="-78"/>
              </a:rPr>
              <a:t>و ارتباط عاطفی با وی</a:t>
            </a:r>
          </a:p>
          <a:p>
            <a:pPr algn="just" rtl="1">
              <a:lnSpc>
                <a:spcPct val="150000"/>
              </a:lnSpc>
            </a:pPr>
            <a:r>
              <a:rPr lang="fa-IR" sz="3600" b="1" u="sng">
                <a:latin typeface="AP Yekan" panose="02000503030000020004" pitchFamily="2" charset="-78"/>
                <a:cs typeface="B Yagut" panose="00000400000000000000" pitchFamily="2" charset="-78"/>
              </a:rPr>
              <a:t>از دیدگاه</a:t>
            </a:r>
            <a:r>
              <a:rPr lang="en-US" sz="3600" b="1" u="sng">
                <a:latin typeface="AP Yekan" panose="02000503030000020004" pitchFamily="2" charset="-78"/>
                <a:cs typeface="B Yagut" panose="00000400000000000000" pitchFamily="2" charset="-78"/>
              </a:rPr>
              <a:t> </a:t>
            </a:r>
            <a:r>
              <a:rPr lang="fa-IR" sz="3600" b="1" u="sng">
                <a:latin typeface="AP Yekan" panose="02000503030000020004" pitchFamily="2" charset="-78"/>
                <a:cs typeface="B Yagut" panose="00000400000000000000" pitchFamily="2" charset="-78"/>
              </a:rPr>
              <a:t>یک پرستار</a:t>
            </a:r>
            <a:r>
              <a:rPr lang="fa-IR" sz="3600">
                <a:latin typeface="AP Yekan" panose="02000503030000020004" pitchFamily="2" charset="-78"/>
                <a:cs typeface="B Yagut" panose="00000400000000000000" pitchFamily="2" charset="-78"/>
              </a:rPr>
              <a:t>: </a:t>
            </a:r>
            <a:r>
              <a:rPr lang="fa-IR" sz="3600" dirty="0">
                <a:latin typeface="AP Yekan" panose="02000503030000020004" pitchFamily="2" charset="-78"/>
                <a:cs typeface="B Yagut" panose="00000400000000000000" pitchFamily="2" charset="-78"/>
              </a:rPr>
              <a:t>کمک به نوزاد برای تغذیه با شیرمادر در زمان تماس پوست با </a:t>
            </a:r>
            <a:r>
              <a:rPr lang="fa-IR" sz="3600">
                <a:latin typeface="AP Yekan" panose="02000503030000020004" pitchFamily="2" charset="-78"/>
                <a:cs typeface="B Yagut" panose="00000400000000000000" pitchFamily="2" charset="-78"/>
              </a:rPr>
              <a:t>پوست </a:t>
            </a:r>
          </a:p>
          <a:p>
            <a:pPr algn="just" rtl="1">
              <a:lnSpc>
                <a:spcPct val="150000"/>
              </a:lnSpc>
            </a:pPr>
            <a:r>
              <a:rPr lang="fa-IR" sz="3600" b="1" u="sng">
                <a:latin typeface="AP Yekan" panose="02000503030000020004" pitchFamily="2" charset="-78"/>
                <a:cs typeface="B Yagut" panose="00000400000000000000" pitchFamily="2" charset="-78"/>
              </a:rPr>
              <a:t>از دیدگاه یک مدیر</a:t>
            </a:r>
            <a:r>
              <a:rPr lang="fa-IR" sz="3600">
                <a:latin typeface="AP Yekan" panose="02000503030000020004" pitchFamily="2" charset="-78"/>
                <a:cs typeface="B Yagut" panose="00000400000000000000" pitchFamily="2" charset="-78"/>
              </a:rPr>
              <a:t>: </a:t>
            </a:r>
            <a:r>
              <a:rPr lang="fa-IR" sz="3600" dirty="0">
                <a:latin typeface="AP Yekan" panose="02000503030000020004" pitchFamily="2" charset="-78"/>
                <a:cs typeface="B Yagut" panose="00000400000000000000" pitchFamily="2" charset="-78"/>
              </a:rPr>
              <a:t>هزینه- اثربخش بودن مراقبت پوست با </a:t>
            </a:r>
            <a:r>
              <a:rPr lang="fa-IR" sz="3600">
                <a:latin typeface="AP Yekan" panose="02000503030000020004" pitchFamily="2" charset="-78"/>
                <a:cs typeface="B Yagut" panose="00000400000000000000" pitchFamily="2" charset="-78"/>
              </a:rPr>
              <a:t>پوست </a:t>
            </a:r>
            <a:endParaRPr lang="fa-IR" sz="3600" dirty="0">
              <a:latin typeface="AP Yekan" panose="02000503030000020004" pitchFamily="2" charset="-78"/>
              <a:cs typeface="B Yagut" panose="00000400000000000000" pitchFamily="2" charset="-78"/>
            </a:endParaRPr>
          </a:p>
          <a:p>
            <a:pPr marL="0" indent="0" algn="just" rtl="1">
              <a:lnSpc>
                <a:spcPct val="150000"/>
              </a:lnSpc>
              <a:buNone/>
            </a:pPr>
            <a:endParaRPr lang="fa-IR" sz="3600" dirty="0">
              <a:latin typeface="AP Yekan" panose="02000503030000020004" pitchFamily="2" charset="-78"/>
              <a:cs typeface="B Yagut" panose="00000400000000000000" pitchFamily="2" charset="-78"/>
            </a:endParaRPr>
          </a:p>
          <a:p>
            <a:pPr marL="0" indent="0" algn="l">
              <a:buNone/>
            </a:pPr>
            <a:r>
              <a:rPr lang="fa-IR" sz="1800" b="0" i="0" u="none" strike="noStrike" baseline="0">
                <a:solidFill>
                  <a:srgbClr val="000000"/>
                </a:solidFill>
                <a:latin typeface="ArialMT"/>
              </a:rPr>
              <a:t>.</a:t>
            </a:r>
            <a:endParaRPr lang="fa-IR" sz="3600" dirty="0">
              <a:latin typeface="AP Yekan" panose="02000503030000020004" pitchFamily="2" charset="-78"/>
              <a:cs typeface="B Yagut" panose="00000400000000000000" pitchFamily="2" charset="-78"/>
            </a:endParaRPr>
          </a:p>
          <a:p>
            <a:pPr algn="just" rtl="1"/>
            <a:endParaRPr lang="fa-IR" sz="3600" dirty="0">
              <a:latin typeface="AP Yekan" panose="02000503030000020004" pitchFamily="2" charset="-78"/>
              <a:cs typeface="B Yagut" panose="00000400000000000000" pitchFamily="2" charset="-78"/>
            </a:endParaRPr>
          </a:p>
          <a:p>
            <a:pPr marL="0" indent="0" algn="just" rtl="1">
              <a:buNone/>
            </a:pPr>
            <a:endParaRPr lang="fa-IR" sz="3600" dirty="0">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67118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C97BD-9356-C9B1-FA93-305360D4CD99}"/>
              </a:ext>
            </a:extLst>
          </p:cNvPr>
          <p:cNvSpPr>
            <a:spLocks noGrp="1"/>
          </p:cNvSpPr>
          <p:nvPr>
            <p:ph idx="1"/>
          </p:nvPr>
        </p:nvSpPr>
        <p:spPr>
          <a:xfrm>
            <a:off x="1219200" y="1447800"/>
            <a:ext cx="13411200" cy="78486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algn="just" rtl="1"/>
            <a:r>
              <a:rPr lang="fa-IR" sz="3600" b="1" i="0" u="sng" strike="noStrike" baseline="0">
                <a:solidFill>
                  <a:schemeClr val="tx1"/>
                </a:solidFill>
                <a:latin typeface="Arial-BoldMT"/>
                <a:cs typeface="B Yagut" panose="00000400000000000000" pitchFamily="2" charset="-78"/>
              </a:rPr>
              <a:t>مردم</a:t>
            </a:r>
            <a:r>
              <a:rPr lang="fa-IR" sz="3600" b="1" i="0" u="none" strike="noStrike" baseline="0">
                <a:solidFill>
                  <a:schemeClr val="tx1"/>
                </a:solidFill>
                <a:latin typeface="Arial-BoldMT"/>
                <a:cs typeface="B Yagut" panose="00000400000000000000" pitchFamily="2" charset="-78"/>
              </a:rPr>
              <a:t>: </a:t>
            </a:r>
            <a:r>
              <a:rPr lang="fa-IR" sz="3600" b="0" i="0" u="none" strike="noStrike" baseline="0">
                <a:solidFill>
                  <a:schemeClr val="tx1"/>
                </a:solidFill>
                <a:latin typeface="ArialMT"/>
                <a:cs typeface="B Yagut" panose="00000400000000000000" pitchFamily="2" charset="-78"/>
              </a:rPr>
              <a:t>کسانی که در ایجاد تغییر دخیل هستند مانند: مراقبین و بهورزان- ماما- مدرس کارگاه- پزشک </a:t>
            </a:r>
            <a:r>
              <a:rPr lang="fa-IR" sz="3600" b="0" i="0" u="none" strike="noStrike" baseline="0">
                <a:solidFill>
                  <a:schemeClr val="tx1"/>
                </a:solidFill>
                <a:latin typeface="Wingdings3"/>
                <a:cs typeface="B Yagut" panose="00000400000000000000" pitchFamily="2" charset="-78"/>
              </a:rPr>
              <a:t>- </a:t>
            </a:r>
            <a:r>
              <a:rPr lang="fa-IR" sz="3600" b="0" i="0" u="none" strike="noStrike" baseline="0">
                <a:solidFill>
                  <a:schemeClr val="tx1"/>
                </a:solidFill>
                <a:latin typeface="ArialMT"/>
                <a:cs typeface="B Yagut" panose="00000400000000000000" pitchFamily="2" charset="-78"/>
              </a:rPr>
              <a:t>مسئول مرکز- متخصص زنان</a:t>
            </a:r>
          </a:p>
          <a:p>
            <a:pPr marL="0" indent="0" algn="just" rtl="1">
              <a:buNone/>
            </a:pPr>
            <a:endParaRPr lang="fa-IR" sz="3600" b="0" i="0" u="none" strike="noStrike" baseline="0">
              <a:solidFill>
                <a:schemeClr val="tx1"/>
              </a:solidFill>
              <a:latin typeface="ArialMT"/>
              <a:cs typeface="B Yagut" panose="00000400000000000000" pitchFamily="2" charset="-78"/>
            </a:endParaRPr>
          </a:p>
          <a:p>
            <a:pPr algn="just" rtl="1"/>
            <a:r>
              <a:rPr lang="fa-IR" sz="3600" b="1" i="0" u="sng" strike="noStrike" baseline="0">
                <a:solidFill>
                  <a:schemeClr val="tx1"/>
                </a:solidFill>
                <a:latin typeface="Arial-BoldMT"/>
                <a:cs typeface="B Yagut" panose="00000400000000000000" pitchFamily="2" charset="-78"/>
              </a:rPr>
              <a:t>مکان</a:t>
            </a:r>
            <a:r>
              <a:rPr lang="fa-IR" sz="3600" b="1" i="0" u="none" strike="noStrike" baseline="0">
                <a:solidFill>
                  <a:schemeClr val="tx1"/>
                </a:solidFill>
                <a:latin typeface="Arial-BoldMT"/>
                <a:cs typeface="B Yagut" panose="00000400000000000000" pitchFamily="2" charset="-78"/>
              </a:rPr>
              <a:t>: </a:t>
            </a:r>
            <a:r>
              <a:rPr lang="fa-IR" sz="3600" b="0" i="0" u="none" strike="noStrike" baseline="0">
                <a:solidFill>
                  <a:schemeClr val="tx1"/>
                </a:solidFill>
                <a:latin typeface="ArialMT"/>
                <a:cs typeface="B Yagut" panose="00000400000000000000" pitchFamily="2" charset="-78"/>
              </a:rPr>
              <a:t>جاهایی که با آن ها کار داریم مانند: مراکز جامع سلامت- پایگاه های بهداشتی- کلینیک ها و مطب ها- خانه های بهداشت</a:t>
            </a:r>
          </a:p>
          <a:p>
            <a:pPr algn="just" rtl="1"/>
            <a:endParaRPr lang="fa-IR" sz="3600" b="0" i="0" u="none" strike="noStrike" baseline="0">
              <a:solidFill>
                <a:schemeClr val="tx1"/>
              </a:solidFill>
              <a:latin typeface="ArialMT"/>
              <a:cs typeface="B Yagut" panose="00000400000000000000" pitchFamily="2" charset="-78"/>
            </a:endParaRPr>
          </a:p>
          <a:p>
            <a:pPr algn="just" rtl="1"/>
            <a:r>
              <a:rPr lang="fa-IR" sz="3600" b="0" i="0" u="none" strike="noStrike" baseline="0">
                <a:solidFill>
                  <a:schemeClr val="tx1"/>
                </a:solidFill>
                <a:latin typeface="Wingdings3"/>
                <a:cs typeface="B Yagut" panose="00000400000000000000" pitchFamily="2" charset="-78"/>
              </a:rPr>
              <a:t> </a:t>
            </a:r>
            <a:r>
              <a:rPr lang="fa-IR" sz="3600" b="1" i="0" u="sng" strike="noStrike" baseline="0">
                <a:solidFill>
                  <a:schemeClr val="tx1"/>
                </a:solidFill>
                <a:latin typeface="Arial-BoldMT"/>
                <a:cs typeface="B Yagut" panose="00000400000000000000" pitchFamily="2" charset="-78"/>
              </a:rPr>
              <a:t>سیاست</a:t>
            </a:r>
            <a:r>
              <a:rPr lang="fa-IR" sz="3600" b="1" i="0" u="none" strike="noStrike" baseline="0">
                <a:solidFill>
                  <a:schemeClr val="tx1"/>
                </a:solidFill>
                <a:latin typeface="Arial-BoldMT"/>
                <a:cs typeface="B Yagut" panose="00000400000000000000" pitchFamily="2" charset="-78"/>
              </a:rPr>
              <a:t>: </a:t>
            </a:r>
            <a:r>
              <a:rPr lang="fa-IR" sz="3600" b="0" i="0" u="none" strike="noStrike" baseline="0">
                <a:solidFill>
                  <a:schemeClr val="tx1"/>
                </a:solidFill>
                <a:latin typeface="ArialMT"/>
                <a:cs typeface="B Yagut" panose="00000400000000000000" pitchFamily="2" charset="-78"/>
              </a:rPr>
              <a:t>تشویق نیروهای فعال و علاقمند(حتی با نصب اسامی در تابلو)- دستورالعمل ها و بسته ها- و مراقبینی که برای انجام این خدمت در نظر گرفته شده اند- رصد سامانه سیب</a:t>
            </a:r>
          </a:p>
          <a:p>
            <a:pPr marL="0" indent="0" algn="just" rtl="1">
              <a:buNone/>
            </a:pPr>
            <a:endParaRPr lang="fa-IR" sz="3600" b="0" i="0" u="none" strike="noStrike" baseline="0">
              <a:solidFill>
                <a:schemeClr val="tx1"/>
              </a:solidFill>
              <a:latin typeface="ArialMT"/>
              <a:cs typeface="B Yagut" panose="00000400000000000000" pitchFamily="2" charset="-78"/>
            </a:endParaRPr>
          </a:p>
          <a:p>
            <a:pPr algn="just" rtl="1"/>
            <a:r>
              <a:rPr lang="fa-IR" sz="3600" b="0" i="0" u="none" strike="noStrike" baseline="0">
                <a:solidFill>
                  <a:schemeClr val="tx1"/>
                </a:solidFill>
                <a:latin typeface="Wingdings3"/>
                <a:cs typeface="B Yagut" panose="00000400000000000000" pitchFamily="2" charset="-78"/>
              </a:rPr>
              <a:t> </a:t>
            </a:r>
            <a:r>
              <a:rPr lang="fa-IR" sz="3600" b="1" i="0" u="sng" strike="noStrike" baseline="0">
                <a:solidFill>
                  <a:schemeClr val="tx1"/>
                </a:solidFill>
                <a:latin typeface="Arial-BoldMT"/>
                <a:cs typeface="B Yagut" panose="00000400000000000000" pitchFamily="2" charset="-78"/>
              </a:rPr>
              <a:t>روش</a:t>
            </a:r>
            <a:r>
              <a:rPr lang="fa-IR" sz="3600" b="1" i="0" u="none" strike="noStrike" baseline="0">
                <a:solidFill>
                  <a:schemeClr val="tx1"/>
                </a:solidFill>
                <a:latin typeface="Arial-BoldMT"/>
                <a:cs typeface="B Yagut" panose="00000400000000000000" pitchFamily="2" charset="-78"/>
              </a:rPr>
              <a:t>: </a:t>
            </a:r>
            <a:r>
              <a:rPr lang="fa-IR" sz="3600" b="0" i="0" u="none" strike="noStrike" baseline="0">
                <a:solidFill>
                  <a:schemeClr val="tx1"/>
                </a:solidFill>
                <a:latin typeface="ArialMT"/>
                <a:cs typeface="B Yagut" panose="00000400000000000000" pitchFamily="2" charset="-78"/>
              </a:rPr>
              <a:t>روش هایی که می خواهیم برای بهبود فرایندمان اعمال کنیم: برگزاری کارگاه حضوری- انجام آزمون حضوری یا غیر حضوری- پایش مکرر جهت مراقبت ها- تهیه پمفلت- (شناسایی، فراخوان و...)</a:t>
            </a:r>
          </a:p>
        </p:txBody>
      </p:sp>
    </p:spTree>
    <p:extLst>
      <p:ext uri="{BB962C8B-B14F-4D97-AF65-F5344CB8AC3E}">
        <p14:creationId xmlns:p14="http://schemas.microsoft.com/office/powerpoint/2010/main" val="166029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E14DA-96DB-1015-ACD3-ED6B669EA88B}"/>
              </a:ext>
            </a:extLst>
          </p:cNvPr>
          <p:cNvSpPr>
            <a:spLocks noGrp="1"/>
          </p:cNvSpPr>
          <p:nvPr>
            <p:ph idx="1"/>
          </p:nvPr>
        </p:nvSpPr>
        <p:spPr>
          <a:xfrm>
            <a:off x="1219200" y="914400"/>
            <a:ext cx="13289281" cy="83058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rtl="1">
              <a:buNone/>
            </a:pPr>
            <a:endParaRPr lang="fa-IR" sz="3600" b="0" i="0" u="none" strike="noStrike" baseline="0">
              <a:solidFill>
                <a:srgbClr val="000000"/>
              </a:solidFill>
              <a:latin typeface="ArialMT"/>
              <a:cs typeface="B Yagut" panose="00000400000000000000" pitchFamily="2" charset="-78"/>
            </a:endParaRPr>
          </a:p>
          <a:p>
            <a:pPr marL="0" indent="0" algn="just" rtl="1">
              <a:buNone/>
            </a:pPr>
            <a:r>
              <a:rPr lang="fa-IR" sz="3600">
                <a:solidFill>
                  <a:srgbClr val="000000"/>
                </a:solidFill>
                <a:latin typeface="ArialMT"/>
                <a:cs typeface="B Yagut" panose="00000400000000000000" pitchFamily="2" charset="-78"/>
              </a:rPr>
              <a:t>           </a:t>
            </a:r>
          </a:p>
          <a:p>
            <a:pPr algn="just" rtl="1">
              <a:lnSpc>
                <a:spcPct val="150000"/>
              </a:lnSpc>
            </a:pPr>
            <a:r>
              <a:rPr lang="fa-IR" sz="3600" b="0" i="0" u="none" strike="noStrike" baseline="0">
                <a:solidFill>
                  <a:srgbClr val="000000"/>
                </a:solidFill>
                <a:latin typeface="ArialMT"/>
                <a:cs typeface="B Yagut" panose="00000400000000000000" pitchFamily="2" charset="-78"/>
              </a:rPr>
              <a:t>با روش 5 چرا، مشکل قابل مدیریت را شناسایی کنید.</a:t>
            </a:r>
          </a:p>
          <a:p>
            <a:pPr algn="just" rtl="1">
              <a:lnSpc>
                <a:spcPct val="150000"/>
              </a:lnSpc>
            </a:pPr>
            <a:r>
              <a:rPr lang="fa-IR" sz="3600" b="1" i="0" u="none" strike="noStrike" baseline="0">
                <a:solidFill>
                  <a:srgbClr val="FFFFFF"/>
                </a:solidFill>
                <a:latin typeface="Arial-BoldMT"/>
                <a:cs typeface="B Yagut" panose="00000400000000000000" pitchFamily="2" charset="-78"/>
              </a:rPr>
              <a:t>.</a:t>
            </a:r>
            <a:r>
              <a:rPr lang="fa-IR" sz="3600" b="0" i="0" u="none" strike="noStrike" baseline="0">
                <a:solidFill>
                  <a:srgbClr val="000000"/>
                </a:solidFill>
                <a:latin typeface="ArialMT"/>
                <a:cs typeface="B Yagut" panose="00000400000000000000" pitchFamily="2" charset="-78"/>
              </a:rPr>
              <a:t>با توجه به نیروهای تغییر گروه خود را انتخاب کنید.</a:t>
            </a:r>
          </a:p>
          <a:p>
            <a:pPr algn="just" rtl="1">
              <a:lnSpc>
                <a:spcPct val="150000"/>
              </a:lnSpc>
            </a:pPr>
            <a:r>
              <a:rPr lang="fa-IR" sz="3600" b="0" i="0" u="none" strike="noStrike" baseline="0">
                <a:solidFill>
                  <a:srgbClr val="000000"/>
                </a:solidFill>
                <a:latin typeface="ArialMT"/>
                <a:cs typeface="B Yagut" panose="00000400000000000000" pitchFamily="2" charset="-78"/>
              </a:rPr>
              <a:t>با استفاده از نمودار تیغ ماهی علل ریشه ای مشکل را شناسایی کنید.</a:t>
            </a:r>
          </a:p>
          <a:p>
            <a:pPr algn="just" rtl="1">
              <a:lnSpc>
                <a:spcPct val="150000"/>
              </a:lnSpc>
            </a:pPr>
            <a:r>
              <a:rPr lang="fa-IR" sz="3600" b="0" i="0" u="none" strike="noStrike" baseline="0">
                <a:solidFill>
                  <a:srgbClr val="000000"/>
                </a:solidFill>
                <a:latin typeface="ArialMT"/>
                <a:cs typeface="B Yagut" panose="00000400000000000000" pitchFamily="2" charset="-78"/>
              </a:rPr>
              <a:t>به کمک بحث های گروهی موارد بالا را اصلاح کنید.</a:t>
            </a:r>
            <a:endParaRPr lang="fa-IR" sz="3600">
              <a:cs typeface="B Yagut" panose="00000400000000000000" pitchFamily="2" charset="-78"/>
            </a:endParaRPr>
          </a:p>
        </p:txBody>
      </p:sp>
    </p:spTree>
    <p:extLst>
      <p:ext uri="{BB962C8B-B14F-4D97-AF65-F5344CB8AC3E}">
        <p14:creationId xmlns:p14="http://schemas.microsoft.com/office/powerpoint/2010/main" val="1463983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304800" y="1314825"/>
            <a:ext cx="14859000" cy="830997"/>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4800" b="1" dirty="0">
                <a:solidFill>
                  <a:srgbClr val="4F81BD"/>
                </a:solidFill>
                <a:cs typeface="B Zar" panose="00000400000000000000" pitchFamily="2" charset="-78"/>
              </a:rPr>
              <a:t>ارایه #1: درک فرصت ها (مراحل 1 تا 3)</a:t>
            </a:r>
            <a:endParaRPr lang="en-US" sz="4602" b="1" i="1" dirty="0">
              <a:solidFill>
                <a:srgbClr val="4F81BD"/>
              </a:solidFill>
              <a:cs typeface="B Zar" panose="00000400000000000000" pitchFamily="2" charset="-78"/>
            </a:endParaRPr>
          </a:p>
        </p:txBody>
      </p:sp>
      <p:sp>
        <p:nvSpPr>
          <p:cNvPr id="4" name="TextBox 3"/>
          <p:cNvSpPr txBox="1"/>
          <p:nvPr/>
        </p:nvSpPr>
        <p:spPr>
          <a:xfrm>
            <a:off x="14687513" y="8730246"/>
            <a:ext cx="386644" cy="568938"/>
          </a:xfrm>
          <a:prstGeom prst="rect">
            <a:avLst/>
          </a:prstGeom>
          <a:noFill/>
        </p:spPr>
        <p:txBody>
          <a:bodyPr wrap="none" rtlCol="0">
            <a:spAutoFit/>
          </a:bodyPr>
          <a:lstStyle/>
          <a:p>
            <a:r>
              <a:rPr lang="en-US" sz="3097" dirty="0"/>
              <a:t>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5870" y="3048000"/>
            <a:ext cx="7973060" cy="5562600"/>
          </a:xfrm>
          <a:prstGeom prst="rect">
            <a:avLst/>
          </a:prstGeom>
        </p:spPr>
      </p:pic>
    </p:spTree>
    <p:extLst>
      <p:ext uri="{BB962C8B-B14F-4D97-AF65-F5344CB8AC3E}">
        <p14:creationId xmlns:p14="http://schemas.microsoft.com/office/powerpoint/2010/main" val="160374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3837" y="914400"/>
            <a:ext cx="13990320" cy="622928"/>
          </a:xfrm>
        </p:spPr>
        <p:txBody>
          <a:bodyPr>
            <a:noAutofit/>
          </a:bodyPr>
          <a:lstStyle/>
          <a:p>
            <a:pPr algn="ctr"/>
            <a:r>
              <a:rPr lang="fa-IR" sz="4800" b="1" dirty="0">
                <a:solidFill>
                  <a:srgbClr val="4F81BD"/>
                </a:solidFill>
                <a:cs typeface="B Zar" panose="00000400000000000000" pitchFamily="2" charset="-78"/>
              </a:rPr>
              <a:t>مرحله 4- اولویت را انتخاب کنید</a:t>
            </a:r>
            <a:endParaRPr lang="en-US" sz="4800" b="1" dirty="0">
              <a:solidFill>
                <a:srgbClr val="4F81BD"/>
              </a:solidFill>
              <a:cs typeface="B Zar" panose="00000400000000000000" pitchFamily="2" charset="-78"/>
            </a:endParaRPr>
          </a:p>
        </p:txBody>
      </p:sp>
      <p:sp>
        <p:nvSpPr>
          <p:cNvPr id="5" name="TextBox 4"/>
          <p:cNvSpPr txBox="1"/>
          <p:nvPr/>
        </p:nvSpPr>
        <p:spPr>
          <a:xfrm>
            <a:off x="14687513" y="8730246"/>
            <a:ext cx="386644" cy="568938"/>
          </a:xfrm>
          <a:prstGeom prst="rect">
            <a:avLst/>
          </a:prstGeom>
          <a:noFill/>
        </p:spPr>
        <p:txBody>
          <a:bodyPr wrap="none" rtlCol="0">
            <a:spAutoFit/>
          </a:bodyPr>
          <a:lstStyle/>
          <a:p>
            <a:r>
              <a:rPr lang="en-US" sz="3097" dirty="0"/>
              <a:t>8</a:t>
            </a:r>
          </a:p>
        </p:txBody>
      </p:sp>
      <p:grpSp>
        <p:nvGrpSpPr>
          <p:cNvPr id="13" name="Group 12"/>
          <p:cNvGrpSpPr/>
          <p:nvPr/>
        </p:nvGrpSpPr>
        <p:grpSpPr>
          <a:xfrm>
            <a:off x="2400300" y="1752600"/>
            <a:ext cx="11391900" cy="7391400"/>
            <a:chOff x="990600" y="2059273"/>
            <a:chExt cx="7239000" cy="5993586"/>
          </a:xfrm>
        </p:grpSpPr>
        <p:pic>
          <p:nvPicPr>
            <p:cNvPr id="2" name="Picture 1"/>
            <p:cNvPicPr>
              <a:picLocks noChangeAspect="1"/>
            </p:cNvPicPr>
            <p:nvPr/>
          </p:nvPicPr>
          <p:blipFill rotWithShape="1">
            <a:blip r:embed="rId2" cstate="print"/>
            <a:srcRect t="32" b="3226"/>
            <a:stretch/>
          </p:blipFill>
          <p:spPr>
            <a:xfrm>
              <a:off x="990600" y="2059273"/>
              <a:ext cx="7239000" cy="5636927"/>
            </a:xfrm>
            <a:prstGeom prst="rect">
              <a:avLst/>
            </a:prstGeom>
            <a:pattFill prst="pct5">
              <a:fgClr>
                <a:srgbClr val="008080"/>
              </a:fgClr>
              <a:bgClr>
                <a:schemeClr val="bg1"/>
              </a:bgClr>
            </a:pattFill>
          </p:spPr>
        </p:pic>
        <p:sp>
          <p:nvSpPr>
            <p:cNvPr id="4" name="TextBox 3"/>
            <p:cNvSpPr txBox="1"/>
            <p:nvPr/>
          </p:nvSpPr>
          <p:spPr>
            <a:xfrm>
              <a:off x="2337687" y="2362542"/>
              <a:ext cx="4641386" cy="318480"/>
            </a:xfrm>
            <a:prstGeom prst="rect">
              <a:avLst/>
            </a:prstGeom>
            <a:noFill/>
          </p:spPr>
          <p:txBody>
            <a:bodyPr wrap="square" rtlCol="0">
              <a:spAutoFit/>
            </a:bodyPr>
            <a:lstStyle/>
            <a:p>
              <a:pPr algn="r" rtl="1"/>
              <a:r>
                <a:rPr lang="fa-IR" sz="2000" b="1" dirty="0">
                  <a:cs typeface="+mj-cs"/>
                </a:rPr>
                <a:t>موانع برای اجرای مراقبت پوست </a:t>
              </a:r>
              <a:r>
                <a:rPr lang="fa-IR" sz="2000" b="1" dirty="0" err="1">
                  <a:cs typeface="+mj-cs"/>
                </a:rPr>
                <a:t>پوست</a:t>
              </a:r>
              <a:r>
                <a:rPr lang="fa-IR" sz="2000" b="1" dirty="0">
                  <a:cs typeface="+mj-cs"/>
                </a:rPr>
                <a:t> - کارکنان بهداشتی</a:t>
              </a:r>
              <a:endParaRPr lang="en-US" sz="2000" b="1" dirty="0">
                <a:cs typeface="+mj-cs"/>
              </a:endParaRPr>
            </a:p>
          </p:txBody>
        </p:sp>
        <p:sp>
          <p:nvSpPr>
            <p:cNvPr id="7" name="TextBox 6"/>
            <p:cNvSpPr txBox="1"/>
            <p:nvPr/>
          </p:nvSpPr>
          <p:spPr>
            <a:xfrm>
              <a:off x="2181559" y="7391400"/>
              <a:ext cx="722924" cy="465470"/>
            </a:xfrm>
            <a:prstGeom prst="rect">
              <a:avLst/>
            </a:prstGeom>
            <a:noFill/>
          </p:spPr>
          <p:txBody>
            <a:bodyPr wrap="none" rtlCol="0">
              <a:spAutoFit/>
            </a:bodyPr>
            <a:lstStyle/>
            <a:p>
              <a:pPr algn="ctr"/>
              <a:r>
                <a:rPr lang="fa-IR" sz="1600" b="1" dirty="0"/>
                <a:t>کمبود </a:t>
              </a:r>
            </a:p>
            <a:p>
              <a:pPr algn="ctr"/>
              <a:r>
                <a:rPr lang="fa-IR" sz="1600" b="1" dirty="0"/>
                <a:t>تحصیلات</a:t>
              </a:r>
              <a:endParaRPr lang="en-US" sz="1600" b="1" dirty="0"/>
            </a:p>
          </p:txBody>
        </p:sp>
        <p:sp>
          <p:nvSpPr>
            <p:cNvPr id="8" name="TextBox 7"/>
            <p:cNvSpPr txBox="1"/>
            <p:nvPr/>
          </p:nvSpPr>
          <p:spPr>
            <a:xfrm>
              <a:off x="3109888" y="7391400"/>
              <a:ext cx="605119" cy="465470"/>
            </a:xfrm>
            <a:prstGeom prst="rect">
              <a:avLst/>
            </a:prstGeom>
            <a:noFill/>
          </p:spPr>
          <p:txBody>
            <a:bodyPr wrap="none" rtlCol="0">
              <a:spAutoFit/>
            </a:bodyPr>
            <a:lstStyle/>
            <a:p>
              <a:pPr algn="ctr"/>
              <a:r>
                <a:rPr lang="fa-IR" sz="1600" b="1" dirty="0"/>
                <a:t>تمرین</a:t>
              </a:r>
              <a:endParaRPr lang="en-US" sz="1600" b="1" dirty="0"/>
            </a:p>
            <a:p>
              <a:pPr algn="ctr"/>
              <a:r>
                <a:rPr lang="fa-IR" sz="1600" b="1" dirty="0"/>
                <a:t>زایمان </a:t>
              </a:r>
            </a:p>
          </p:txBody>
        </p:sp>
        <p:sp>
          <p:nvSpPr>
            <p:cNvPr id="9" name="TextBox 8"/>
            <p:cNvSpPr txBox="1"/>
            <p:nvPr/>
          </p:nvSpPr>
          <p:spPr>
            <a:xfrm>
              <a:off x="3948149" y="7391400"/>
              <a:ext cx="671205" cy="661459"/>
            </a:xfrm>
            <a:prstGeom prst="rect">
              <a:avLst/>
            </a:prstGeom>
            <a:noFill/>
          </p:spPr>
          <p:txBody>
            <a:bodyPr wrap="none" rtlCol="0">
              <a:spAutoFit/>
            </a:bodyPr>
            <a:lstStyle/>
            <a:p>
              <a:pPr algn="ctr"/>
              <a:r>
                <a:rPr lang="fa-IR" sz="1600" b="1" dirty="0"/>
                <a:t>نیاز به </a:t>
              </a:r>
            </a:p>
            <a:p>
              <a:pPr algn="ctr"/>
              <a:r>
                <a:rPr lang="fa-IR" sz="1600" b="1" dirty="0"/>
                <a:t>چارت </a:t>
              </a:r>
            </a:p>
            <a:p>
              <a:pPr algn="ctr"/>
              <a:r>
                <a:rPr lang="fa-IR" sz="1600" b="1" dirty="0"/>
                <a:t>سازمانی</a:t>
              </a:r>
              <a:endParaRPr lang="en-US" sz="1600" b="1" dirty="0"/>
            </a:p>
          </p:txBody>
        </p:sp>
        <p:sp>
          <p:nvSpPr>
            <p:cNvPr id="10" name="TextBox 9"/>
            <p:cNvSpPr txBox="1"/>
            <p:nvPr/>
          </p:nvSpPr>
          <p:spPr>
            <a:xfrm>
              <a:off x="4707251" y="7391400"/>
              <a:ext cx="857969" cy="269483"/>
            </a:xfrm>
            <a:prstGeom prst="rect">
              <a:avLst/>
            </a:prstGeom>
            <a:noFill/>
          </p:spPr>
          <p:txBody>
            <a:bodyPr wrap="none" rtlCol="0">
              <a:spAutoFit/>
            </a:bodyPr>
            <a:lstStyle/>
            <a:p>
              <a:pPr algn="ctr" rtl="1"/>
              <a:r>
                <a:rPr lang="fa-IR" sz="1600" b="1" dirty="0"/>
                <a:t>ترجیح مادر</a:t>
              </a:r>
              <a:endParaRPr lang="en-US" sz="1600" b="1" dirty="0"/>
            </a:p>
          </p:txBody>
        </p:sp>
        <p:sp>
          <p:nvSpPr>
            <p:cNvPr id="11" name="TextBox 10"/>
            <p:cNvSpPr txBox="1"/>
            <p:nvPr/>
          </p:nvSpPr>
          <p:spPr>
            <a:xfrm>
              <a:off x="5638481" y="7391400"/>
              <a:ext cx="740164" cy="269483"/>
            </a:xfrm>
            <a:prstGeom prst="rect">
              <a:avLst/>
            </a:prstGeom>
            <a:noFill/>
          </p:spPr>
          <p:txBody>
            <a:bodyPr wrap="none" rtlCol="0">
              <a:spAutoFit/>
            </a:bodyPr>
            <a:lstStyle/>
            <a:p>
              <a:pPr algn="ctr"/>
              <a:r>
                <a:rPr lang="fa-IR" sz="1600" b="1" dirty="0"/>
                <a:t>کمبود پتو</a:t>
              </a:r>
              <a:endParaRPr lang="en-US" sz="1600" b="1" dirty="0"/>
            </a:p>
          </p:txBody>
        </p:sp>
        <p:sp>
          <p:nvSpPr>
            <p:cNvPr id="12" name="TextBox 11"/>
            <p:cNvSpPr txBox="1"/>
            <p:nvPr/>
          </p:nvSpPr>
          <p:spPr>
            <a:xfrm>
              <a:off x="6451876" y="7391400"/>
              <a:ext cx="768897" cy="465470"/>
            </a:xfrm>
            <a:prstGeom prst="rect">
              <a:avLst/>
            </a:prstGeom>
            <a:noFill/>
          </p:spPr>
          <p:txBody>
            <a:bodyPr wrap="none" rtlCol="0">
              <a:spAutoFit/>
            </a:bodyPr>
            <a:lstStyle/>
            <a:p>
              <a:pPr algn="ctr" rtl="1"/>
              <a:r>
                <a:rPr lang="fa-IR" sz="1600" b="1" dirty="0"/>
                <a:t>سیاست </a:t>
              </a:r>
            </a:p>
            <a:p>
              <a:pPr algn="ctr" rtl="1"/>
              <a:r>
                <a:rPr lang="fa-IR" sz="1600" b="1" dirty="0"/>
                <a:t>بیمارستان</a:t>
              </a:r>
              <a:endParaRPr lang="en-US" sz="1600" b="1" dirty="0"/>
            </a:p>
          </p:txBody>
        </p:sp>
      </p:grpSp>
    </p:spTree>
    <p:extLst>
      <p:ext uri="{BB962C8B-B14F-4D97-AF65-F5344CB8AC3E}">
        <p14:creationId xmlns:p14="http://schemas.microsoft.com/office/powerpoint/2010/main" val="1889310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38200"/>
            <a:ext cx="13258800" cy="85344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algn="r" rtl="1"/>
            <a:r>
              <a:rPr lang="fa-IR" sz="3300" b="1" dirty="0">
                <a:solidFill>
                  <a:srgbClr val="00B050"/>
                </a:solidFill>
                <a:latin typeface="AP Yekan" panose="02000503030000020004" pitchFamily="2" charset="-78"/>
                <a:cs typeface="B Yagut" panose="00000400000000000000" pitchFamily="2" charset="-78"/>
              </a:rPr>
              <a:t>روش تحلیل </a:t>
            </a:r>
            <a:r>
              <a:rPr lang="en-US" sz="3300" b="1" dirty="0">
                <a:solidFill>
                  <a:srgbClr val="00B050"/>
                </a:solidFill>
                <a:latin typeface="AP Yekan" panose="02000503030000020004" pitchFamily="2" charset="-78"/>
                <a:cs typeface="B Yagut" panose="00000400000000000000" pitchFamily="2" charset="-78"/>
              </a:rPr>
              <a:t>Pareto</a:t>
            </a:r>
            <a:r>
              <a:rPr lang="fa-IR" sz="3300" dirty="0">
                <a:latin typeface="AP Yekan" panose="02000503030000020004" pitchFamily="2" charset="-78"/>
                <a:cs typeface="B Yagut" panose="00000400000000000000" pitchFamily="2" charset="-78"/>
              </a:rPr>
              <a:t>: </a:t>
            </a:r>
          </a:p>
          <a:p>
            <a:pPr marL="0" indent="0" algn="r" rtl="1">
              <a:buNone/>
            </a:pPr>
            <a:r>
              <a:rPr lang="fa-IR" sz="3300" dirty="0">
                <a:latin typeface="AP Yekan" panose="02000503030000020004" pitchFamily="2" charset="-78"/>
                <a:cs typeface="B Yagut" panose="00000400000000000000" pitchFamily="2" charset="-78"/>
              </a:rPr>
              <a:t>هنگامی که داد ه ها در دسترس هستند، نمودار </a:t>
            </a:r>
            <a:r>
              <a:rPr lang="en-US" sz="3300" dirty="0">
                <a:latin typeface="AP Yekan" panose="02000503030000020004" pitchFamily="2" charset="-78"/>
                <a:cs typeface="B Yagut" panose="00000400000000000000" pitchFamily="2" charset="-78"/>
              </a:rPr>
              <a:t>Pareto </a:t>
            </a:r>
            <a:r>
              <a:rPr lang="fa-IR" sz="3300" dirty="0">
                <a:latin typeface="AP Yekan" panose="02000503030000020004" pitchFamily="2" charset="-78"/>
                <a:cs typeface="B Yagut" panose="00000400000000000000" pitchFamily="2" charset="-78"/>
              </a:rPr>
              <a:t> فرد را </a:t>
            </a:r>
            <a:r>
              <a:rPr lang="fa-IR" sz="3300">
                <a:latin typeface="AP Yekan" panose="02000503030000020004" pitchFamily="2" charset="-78"/>
                <a:cs typeface="B Yagut" panose="00000400000000000000" pitchFamily="2" charset="-78"/>
              </a:rPr>
              <a:t>قادر می سازد </a:t>
            </a:r>
            <a:r>
              <a:rPr lang="fa-IR" sz="3300" dirty="0">
                <a:latin typeface="AP Yekan" panose="02000503030000020004" pitchFamily="2" charset="-78"/>
                <a:cs typeface="B Yagut" panose="00000400000000000000" pitchFamily="2" charset="-78"/>
              </a:rPr>
              <a:t>تا براساس میزان شیوع </a:t>
            </a:r>
            <a:r>
              <a:rPr lang="fa-IR" sz="3300">
                <a:latin typeface="AP Yekan" panose="02000503030000020004" pitchFamily="2" charset="-78"/>
                <a:cs typeface="B Yagut" panose="00000400000000000000" pitchFamily="2" charset="-78"/>
              </a:rPr>
              <a:t>علت ریشه ای، نقطه ای </a:t>
            </a:r>
            <a:r>
              <a:rPr lang="fa-IR" sz="3300" dirty="0">
                <a:latin typeface="AP Yekan" panose="02000503030000020004" pitchFamily="2" charset="-78"/>
                <a:cs typeface="B Yagut" panose="00000400000000000000" pitchFamily="2" charset="-78"/>
              </a:rPr>
              <a:t>را برای شروع </a:t>
            </a:r>
            <a:r>
              <a:rPr lang="fa-IR" sz="3300">
                <a:latin typeface="AP Yekan" panose="02000503030000020004" pitchFamily="2" charset="-78"/>
                <a:cs typeface="B Yagut" panose="00000400000000000000" pitchFamily="2" charset="-78"/>
              </a:rPr>
              <a:t>تعیین کند.</a:t>
            </a:r>
            <a:endParaRPr lang="fa-IR" sz="3300" dirty="0">
              <a:latin typeface="AP Yekan" panose="02000503030000020004" pitchFamily="2" charset="-78"/>
              <a:cs typeface="B Yagut" panose="00000400000000000000" pitchFamily="2" charset="-78"/>
            </a:endParaRPr>
          </a:p>
          <a:p>
            <a:pPr algn="r" rtl="1"/>
            <a:endParaRPr lang="fa-IR" dirty="0"/>
          </a:p>
          <a:p>
            <a:pPr algn="r" rtl="1"/>
            <a:endParaRPr lang="fa-IR" dirty="0"/>
          </a:p>
          <a:p>
            <a:pPr algn="r" rtl="1"/>
            <a:endParaRPr lang="fa-IR" dirty="0"/>
          </a:p>
          <a:p>
            <a:pPr algn="r" rtl="1"/>
            <a:endParaRPr lang="fa-IR" dirty="0"/>
          </a:p>
          <a:p>
            <a:pPr algn="r" rtl="1"/>
            <a:endParaRPr lang="fa-IR" dirty="0"/>
          </a:p>
          <a:p>
            <a:pPr algn="r" rtl="1"/>
            <a:endParaRPr lang="fa-IR" dirty="0"/>
          </a:p>
          <a:p>
            <a:pPr algn="r" rtl="1"/>
            <a:endParaRPr lang="en-US" dirty="0"/>
          </a:p>
          <a:p>
            <a:pPr algn="r" rtl="1"/>
            <a:endParaRPr lang="fa-IR" dirty="0"/>
          </a:p>
          <a:p>
            <a:pPr marL="0" indent="0" algn="r" rtl="1">
              <a:buNone/>
            </a:pPr>
            <a:endParaRPr lang="fa-IR" dirty="0"/>
          </a:p>
          <a:p>
            <a:pPr marL="0" indent="0" algn="ctr" rtl="1">
              <a:buNone/>
            </a:pPr>
            <a:r>
              <a:rPr lang="fa-IR" sz="3300" dirty="0">
                <a:solidFill>
                  <a:srgbClr val="FF0000"/>
                </a:solidFill>
                <a:latin typeface="AP Yekan" panose="02000503030000020004" pitchFamily="2" charset="-78"/>
                <a:cs typeface="B Yagut" panose="00000400000000000000" pitchFamily="2" charset="-78"/>
              </a:rPr>
              <a:t>این نمودار در فرایند کنترل کیفیت اغلب نشان دهنده عوامل وقوع شایع ترین نقایص یا دلیل شایع ترین مشکلات است</a:t>
            </a:r>
            <a:endParaRPr lang="en-US" sz="3300" dirty="0">
              <a:solidFill>
                <a:srgbClr val="FF0000"/>
              </a:solidFill>
              <a:latin typeface="AP Yekan" panose="02000503030000020004" pitchFamily="2" charset="-78"/>
              <a:cs typeface="B Yagut" panose="00000400000000000000" pitchFamily="2" charset="-78"/>
            </a:endParaRPr>
          </a:p>
        </p:txBody>
      </p:sp>
      <p:pic>
        <p:nvPicPr>
          <p:cNvPr id="5" name="Picture 4"/>
          <p:cNvPicPr>
            <a:picLocks noChangeAspect="1"/>
          </p:cNvPicPr>
          <p:nvPr/>
        </p:nvPicPr>
        <p:blipFill>
          <a:blip r:embed="rId2"/>
          <a:stretch>
            <a:fillRect/>
          </a:stretch>
        </p:blipFill>
        <p:spPr>
          <a:xfrm>
            <a:off x="2971800" y="2743200"/>
            <a:ext cx="10058400" cy="4876800"/>
          </a:xfrm>
          <a:prstGeom prst="rect">
            <a:avLst/>
          </a:prstGeom>
        </p:spPr>
      </p:pic>
    </p:spTree>
    <p:extLst>
      <p:ext uri="{BB962C8B-B14F-4D97-AF65-F5344CB8AC3E}">
        <p14:creationId xmlns:p14="http://schemas.microsoft.com/office/powerpoint/2010/main" val="597401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r>
              <a:rPr lang="fa-IR" b="1" dirty="0"/>
            </a:br>
            <a:endParaRPr lang="en-US" dirty="0"/>
          </a:p>
        </p:txBody>
      </p:sp>
      <p:sp>
        <p:nvSpPr>
          <p:cNvPr id="5" name="Content Placeholder 4"/>
          <p:cNvSpPr>
            <a:spLocks noGrp="1"/>
          </p:cNvSpPr>
          <p:nvPr>
            <p:ph idx="1"/>
          </p:nvPr>
        </p:nvSpPr>
        <p:spPr>
          <a:xfrm>
            <a:off x="1371601" y="1143000"/>
            <a:ext cx="13030200" cy="800769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r" rtl="1"/>
            <a:r>
              <a:rPr lang="fa-IR" sz="3300" b="1" dirty="0">
                <a:solidFill>
                  <a:srgbClr val="00B050"/>
                </a:solidFill>
                <a:latin typeface="AP Yekan" panose="02000503030000020004" pitchFamily="2" charset="-78"/>
                <a:cs typeface="B Yagut" panose="00000400000000000000" pitchFamily="2" charset="-78"/>
              </a:rPr>
              <a:t>ابزار امکا ن سنجی( </a:t>
            </a:r>
            <a:r>
              <a:rPr lang="en-US" sz="3300" b="1" dirty="0">
                <a:solidFill>
                  <a:srgbClr val="00B050"/>
                </a:solidFill>
                <a:latin typeface="AP Yekan" panose="02000503030000020004" pitchFamily="2" charset="-78"/>
                <a:cs typeface="B Yagut" panose="00000400000000000000" pitchFamily="2" charset="-78"/>
              </a:rPr>
              <a:t>feasibility tool </a:t>
            </a:r>
            <a:r>
              <a:rPr lang="fa-IR" sz="3300" b="1" dirty="0">
                <a:solidFill>
                  <a:srgbClr val="00B050"/>
                </a:solidFill>
                <a:latin typeface="AP Yekan" panose="02000503030000020004" pitchFamily="2" charset="-78"/>
                <a:cs typeface="B Yagut" panose="00000400000000000000" pitchFamily="2" charset="-78"/>
              </a:rPr>
              <a:t>)</a:t>
            </a:r>
          </a:p>
          <a:p>
            <a:pPr marL="0" indent="0" algn="r" rtl="1">
              <a:buNone/>
            </a:pPr>
            <a:r>
              <a:rPr lang="fa-IR" sz="3300" dirty="0">
                <a:latin typeface="AP Yekan" panose="02000503030000020004" pitchFamily="2" charset="-78"/>
                <a:cs typeface="B Yagut" panose="00000400000000000000" pitchFamily="2" charset="-78"/>
              </a:rPr>
              <a:t>وقتی داد ه های خام در دسترس نیست، ابزار امکان سنجی </a:t>
            </a:r>
            <a:r>
              <a:rPr lang="en-US" sz="3300" dirty="0">
                <a:latin typeface="AP Yekan" panose="02000503030000020004" pitchFamily="2" charset="-78"/>
                <a:cs typeface="B Yagut" panose="00000400000000000000" pitchFamily="2" charset="-78"/>
              </a:rPr>
              <a:t>EPIQ </a:t>
            </a:r>
            <a:r>
              <a:rPr lang="fa-IR" sz="3300" dirty="0">
                <a:latin typeface="AP Yekan" panose="02000503030000020004" pitchFamily="2" charset="-78"/>
                <a:cs typeface="B Yagut" panose="00000400000000000000" pitchFamily="2" charset="-78"/>
              </a:rPr>
              <a:t> برای اولویت بندی مداخلات میتواند به کار رود.</a:t>
            </a:r>
            <a:endParaRPr lang="en-US" sz="3300" dirty="0">
              <a:latin typeface="AP Yekan" panose="02000503030000020004" pitchFamily="2" charset="-78"/>
              <a:cs typeface="B Yagut" panose="00000400000000000000" pitchFamily="2" charset="-78"/>
            </a:endParaRPr>
          </a:p>
        </p:txBody>
      </p:sp>
      <p:pic>
        <p:nvPicPr>
          <p:cNvPr id="6" name="Picture 5"/>
          <p:cNvPicPr>
            <a:picLocks noChangeAspect="1"/>
          </p:cNvPicPr>
          <p:nvPr/>
        </p:nvPicPr>
        <p:blipFill>
          <a:blip r:embed="rId2"/>
          <a:stretch>
            <a:fillRect/>
          </a:stretch>
        </p:blipFill>
        <p:spPr>
          <a:xfrm>
            <a:off x="2971800" y="3048000"/>
            <a:ext cx="10363200" cy="4596213"/>
          </a:xfrm>
          <a:prstGeom prst="rect">
            <a:avLst/>
          </a:prstGeom>
        </p:spPr>
      </p:pic>
      <p:sp>
        <p:nvSpPr>
          <p:cNvPr id="7" name="Rectangle 6"/>
          <p:cNvSpPr/>
          <p:nvPr/>
        </p:nvSpPr>
        <p:spPr>
          <a:xfrm>
            <a:off x="1371601" y="7765702"/>
            <a:ext cx="13030200" cy="1384995"/>
          </a:xfrm>
          <a:prstGeom prst="rect">
            <a:avLst/>
          </a:prstGeom>
        </p:spPr>
        <p:txBody>
          <a:bodyPr wrap="square">
            <a:spAutoFit/>
          </a:bodyPr>
          <a:lstStyle/>
          <a:p>
            <a:pPr algn="r" rtl="1"/>
            <a:r>
              <a:rPr lang="fa-IR" sz="2800" dirty="0">
                <a:solidFill>
                  <a:schemeClr val="tx1">
                    <a:lumMod val="75000"/>
                    <a:lumOff val="25000"/>
                  </a:schemeClr>
                </a:solidFill>
                <a:latin typeface="AP Yekan" panose="02000503030000020004" pitchFamily="2" charset="-78"/>
                <a:cs typeface="B Yagut" panose="00000400000000000000" pitchFamily="2" charset="-78"/>
              </a:rPr>
              <a:t>گروه باید علت ریشه ای را که می خواهد تغییر دهد مشخص کند هر تغییر امکا نپذیر را به این ترتیب امتیاز دهید: بسیار کم(0) متوسط(1) زیاد(2)</a:t>
            </a:r>
          </a:p>
          <a:p>
            <a:pPr algn="r" rtl="1"/>
            <a:r>
              <a:rPr lang="fa-IR" sz="2800" dirty="0">
                <a:solidFill>
                  <a:schemeClr val="tx1">
                    <a:lumMod val="75000"/>
                    <a:lumOff val="25000"/>
                  </a:schemeClr>
                </a:solidFill>
                <a:latin typeface="AP Yekan" panose="02000503030000020004" pitchFamily="2" charset="-78"/>
                <a:cs typeface="B Yagut" panose="00000400000000000000" pitchFamily="2" charset="-78"/>
              </a:rPr>
              <a:t>امتیاز صفر در هر ردیفی به این معنی است که تغییر امکا نپذیر نیست.</a:t>
            </a:r>
            <a:endParaRPr lang="en-US" sz="2800" dirty="0">
              <a:solidFill>
                <a:schemeClr val="tx1">
                  <a:lumMod val="75000"/>
                  <a:lumOff val="25000"/>
                </a:schemeClr>
              </a:solidFill>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3286821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3C1A02-2763-6B90-7468-D71804B6F78D}"/>
              </a:ext>
            </a:extLst>
          </p:cNvPr>
          <p:cNvGraphicFramePr>
            <a:graphicFrameLocks noGrp="1"/>
          </p:cNvGraphicFramePr>
          <p:nvPr>
            <p:ph idx="1"/>
            <p:extLst>
              <p:ext uri="{D42A27DB-BD31-4B8C-83A1-F6EECF244321}">
                <p14:modId xmlns:p14="http://schemas.microsoft.com/office/powerpoint/2010/main" val="3915944576"/>
              </p:ext>
            </p:extLst>
          </p:nvPr>
        </p:nvGraphicFramePr>
        <p:xfrm>
          <a:off x="1676401" y="1143000"/>
          <a:ext cx="12191999" cy="8000998"/>
        </p:xfrm>
        <a:graphic>
          <a:graphicData uri="http://schemas.openxmlformats.org/drawingml/2006/table">
            <a:tbl>
              <a:tblPr rtl="1" firstRow="1" bandRow="1">
                <a:tableStyleId>{5C22544A-7EE6-4342-B048-85BDC9FD1C3A}</a:tableStyleId>
              </a:tblPr>
              <a:tblGrid>
                <a:gridCol w="3493921">
                  <a:extLst>
                    <a:ext uri="{9D8B030D-6E8A-4147-A177-3AD203B41FA5}">
                      <a16:colId xmlns:a16="http://schemas.microsoft.com/office/drawing/2014/main" val="472494498"/>
                    </a:ext>
                  </a:extLst>
                </a:gridCol>
                <a:gridCol w="1951561">
                  <a:extLst>
                    <a:ext uri="{9D8B030D-6E8A-4147-A177-3AD203B41FA5}">
                      <a16:colId xmlns:a16="http://schemas.microsoft.com/office/drawing/2014/main" val="3623718352"/>
                    </a:ext>
                  </a:extLst>
                </a:gridCol>
                <a:gridCol w="2287310">
                  <a:extLst>
                    <a:ext uri="{9D8B030D-6E8A-4147-A177-3AD203B41FA5}">
                      <a16:colId xmlns:a16="http://schemas.microsoft.com/office/drawing/2014/main" val="4013913331"/>
                    </a:ext>
                  </a:extLst>
                </a:gridCol>
                <a:gridCol w="2213865">
                  <a:extLst>
                    <a:ext uri="{9D8B030D-6E8A-4147-A177-3AD203B41FA5}">
                      <a16:colId xmlns:a16="http://schemas.microsoft.com/office/drawing/2014/main" val="740461167"/>
                    </a:ext>
                  </a:extLst>
                </a:gridCol>
                <a:gridCol w="2245342">
                  <a:extLst>
                    <a:ext uri="{9D8B030D-6E8A-4147-A177-3AD203B41FA5}">
                      <a16:colId xmlns:a16="http://schemas.microsoft.com/office/drawing/2014/main" val="6791863"/>
                    </a:ext>
                  </a:extLst>
                </a:gridCol>
              </a:tblGrid>
              <a:tr h="1085114">
                <a:tc>
                  <a:txBody>
                    <a:bodyPr/>
                    <a:lstStyle/>
                    <a:p>
                      <a:pPr algn="ctr"/>
                      <a:r>
                        <a:rPr lang="fa-IR" sz="2640" b="1" i="0" u="none" strike="noStrike" kern="1200" baseline="0">
                          <a:solidFill>
                            <a:schemeClr val="lt1"/>
                          </a:solidFill>
                          <a:latin typeface="+mn-lt"/>
                          <a:ea typeface="+mn-ea"/>
                          <a:cs typeface="B Yagut" panose="00000400000000000000" pitchFamily="2" charset="-78"/>
                        </a:rPr>
                        <a:t>مداخلات پیشنهادشده</a:t>
                      </a:r>
                    </a:p>
                  </a:txBody>
                  <a:tcPr/>
                </a:tc>
                <a:tc>
                  <a:txBody>
                    <a:bodyPr/>
                    <a:lstStyle/>
                    <a:p>
                      <a:pPr algn="ctr" rtl="1"/>
                      <a:r>
                        <a:rPr lang="fa-IR" sz="2640" b="1" i="0" u="none" strike="noStrike" kern="1200" baseline="0">
                          <a:solidFill>
                            <a:schemeClr val="lt1"/>
                          </a:solidFill>
                          <a:latin typeface="+mn-lt"/>
                          <a:ea typeface="+mn-ea"/>
                          <a:cs typeface="B Yagut" panose="00000400000000000000" pitchFamily="2" charset="-78"/>
                        </a:rPr>
                        <a:t>آزمون</a:t>
                      </a:r>
                      <a:endParaRPr lang="fa-IR">
                        <a:cs typeface="B Yagut" panose="00000400000000000000" pitchFamily="2" charset="-78"/>
                      </a:endParaRPr>
                    </a:p>
                  </a:txBody>
                  <a:tcPr/>
                </a:tc>
                <a:tc>
                  <a:txBody>
                    <a:bodyPr/>
                    <a:lstStyle/>
                    <a:p>
                      <a:pPr algn="ctr" rtl="1"/>
                      <a:r>
                        <a:rPr lang="fa-IR" sz="2640" b="1" i="0" u="none" strike="noStrike" kern="1200" baseline="0">
                          <a:solidFill>
                            <a:schemeClr val="lt1"/>
                          </a:solidFill>
                          <a:latin typeface="+mn-lt"/>
                          <a:ea typeface="+mn-ea"/>
                          <a:cs typeface="B Yagut" panose="00000400000000000000" pitchFamily="2" charset="-78"/>
                        </a:rPr>
                        <a:t>پایش</a:t>
                      </a:r>
                      <a:endParaRPr lang="fa-IR">
                        <a:cs typeface="B Yagut" panose="00000400000000000000" pitchFamily="2" charset="-78"/>
                      </a:endParaRPr>
                    </a:p>
                  </a:txBody>
                  <a:tcPr/>
                </a:tc>
                <a:tc>
                  <a:txBody>
                    <a:bodyPr/>
                    <a:lstStyle/>
                    <a:p>
                      <a:pPr algn="ctr" rtl="1"/>
                      <a:r>
                        <a:rPr lang="fa-IR" sz="2640" b="1" i="0" u="none" strike="noStrike" kern="1200" baseline="0">
                          <a:solidFill>
                            <a:schemeClr val="lt1"/>
                          </a:solidFill>
                          <a:latin typeface="+mn-lt"/>
                          <a:ea typeface="+mn-ea"/>
                          <a:cs typeface="B Yagut" panose="00000400000000000000" pitchFamily="2" charset="-78"/>
                        </a:rPr>
                        <a:t>تراکت / پمفلت</a:t>
                      </a:r>
                      <a:endParaRPr lang="fa-IR">
                        <a:cs typeface="B Yagut" panose="00000400000000000000" pitchFamily="2" charset="-78"/>
                      </a:endParaRPr>
                    </a:p>
                  </a:txBody>
                  <a:tcPr/>
                </a:tc>
                <a:tc>
                  <a:txBody>
                    <a:bodyPr/>
                    <a:lstStyle/>
                    <a:p>
                      <a:pPr algn="ctr" rtl="1"/>
                      <a:r>
                        <a:rPr lang="fa-IR" sz="2640" b="1" i="0" u="none" strike="noStrike" kern="1200" baseline="0">
                          <a:solidFill>
                            <a:schemeClr val="lt1"/>
                          </a:solidFill>
                          <a:latin typeface="+mn-lt"/>
                          <a:ea typeface="+mn-ea"/>
                          <a:cs typeface="B Yagut" panose="00000400000000000000" pitchFamily="2" charset="-78"/>
                        </a:rPr>
                        <a:t>جلسه آموزشی</a:t>
                      </a:r>
                      <a:endParaRPr lang="fa-IR">
                        <a:cs typeface="B Yagut" panose="00000400000000000000" pitchFamily="2" charset="-78"/>
                      </a:endParaRPr>
                    </a:p>
                  </a:txBody>
                  <a:tcPr/>
                </a:tc>
                <a:extLst>
                  <a:ext uri="{0D108BD9-81ED-4DB2-BD59-A6C34878D82A}">
                    <a16:rowId xmlns:a16="http://schemas.microsoft.com/office/drawing/2014/main" val="2910961194"/>
                  </a:ext>
                </a:extLst>
              </a:tr>
              <a:tr h="1155704">
                <a:tc>
                  <a:txBody>
                    <a:bodyPr/>
                    <a:lstStyle/>
                    <a:p>
                      <a:pPr algn="ctr" rtl="1"/>
                      <a:r>
                        <a:rPr lang="fa-IR" sz="2800" b="1" i="0" u="none" strike="noStrike" kern="1200" baseline="0">
                          <a:solidFill>
                            <a:schemeClr val="dk1"/>
                          </a:solidFill>
                          <a:latin typeface="+mn-lt"/>
                          <a:ea typeface="+mn-ea"/>
                          <a:cs typeface="B Yagut" panose="00000400000000000000" pitchFamily="2" charset="-78"/>
                        </a:rPr>
                        <a:t>در کنترل شماست؟</a:t>
                      </a:r>
                      <a:endParaRPr lang="fa-IR" sz="2800" b="1">
                        <a:cs typeface="B Yagut" panose="00000400000000000000" pitchFamily="2" charset="-78"/>
                      </a:endParaRPr>
                    </a:p>
                  </a:txBody>
                  <a:tcPr/>
                </a:tc>
                <a:tc>
                  <a:txBody>
                    <a:bodyPr/>
                    <a:lstStyle/>
                    <a:p>
                      <a:pPr algn="ctr" rtl="1"/>
                      <a:r>
                        <a:rPr lang="fa-IR" b="1">
                          <a:solidFill>
                            <a:schemeClr val="tx1"/>
                          </a:solidFill>
                          <a:cs typeface="B Yagut" panose="00000400000000000000" pitchFamily="2" charset="-78"/>
                        </a:rPr>
                        <a:t>1</a:t>
                      </a:r>
                    </a:p>
                  </a:txBody>
                  <a:tcPr/>
                </a:tc>
                <a:tc>
                  <a:txBody>
                    <a:bodyPr/>
                    <a:lstStyle/>
                    <a:p>
                      <a:pPr algn="ctr" rtl="1"/>
                      <a:r>
                        <a:rPr lang="fa-IR" b="1">
                          <a:solidFill>
                            <a:schemeClr val="tx1"/>
                          </a:solidFill>
                          <a:cs typeface="B Yagut" panose="00000400000000000000" pitchFamily="2" charset="-78"/>
                        </a:rPr>
                        <a:t>2</a:t>
                      </a:r>
                    </a:p>
                  </a:txBody>
                  <a:tcPr/>
                </a:tc>
                <a:tc>
                  <a:txBody>
                    <a:bodyPr/>
                    <a:lstStyle/>
                    <a:p>
                      <a:pPr algn="ctr" rtl="1"/>
                      <a:r>
                        <a:rPr lang="fa-IR" b="1">
                          <a:solidFill>
                            <a:schemeClr val="tx1"/>
                          </a:solidFill>
                          <a:cs typeface="B Yagut" panose="00000400000000000000" pitchFamily="2" charset="-78"/>
                        </a:rPr>
                        <a:t>1</a:t>
                      </a:r>
                    </a:p>
                  </a:txBody>
                  <a:tcPr/>
                </a:tc>
                <a:tc>
                  <a:txBody>
                    <a:bodyPr/>
                    <a:lstStyle/>
                    <a:p>
                      <a:pPr algn="ctr" rtl="1"/>
                      <a:r>
                        <a:rPr lang="fa-IR" b="1">
                          <a:solidFill>
                            <a:schemeClr val="tx1"/>
                          </a:solidFill>
                          <a:cs typeface="B Yagut" panose="00000400000000000000" pitchFamily="2" charset="-78"/>
                        </a:rPr>
                        <a:t>2</a:t>
                      </a:r>
                    </a:p>
                  </a:txBody>
                  <a:tcPr/>
                </a:tc>
                <a:extLst>
                  <a:ext uri="{0D108BD9-81ED-4DB2-BD59-A6C34878D82A}">
                    <a16:rowId xmlns:a16="http://schemas.microsoft.com/office/drawing/2014/main" val="1610501175"/>
                  </a:ext>
                </a:extLst>
              </a:tr>
              <a:tr h="1146534">
                <a:tc>
                  <a:txBody>
                    <a:bodyPr/>
                    <a:lstStyle/>
                    <a:p>
                      <a:pPr algn="ctr" rtl="1"/>
                      <a:r>
                        <a:rPr lang="fa-IR" sz="2800" b="1" i="0" u="none" strike="noStrike" kern="1200" baseline="0">
                          <a:solidFill>
                            <a:schemeClr val="dk1"/>
                          </a:solidFill>
                          <a:latin typeface="+mn-lt"/>
                          <a:ea typeface="+mn-ea"/>
                          <a:cs typeface="B Yagut" panose="00000400000000000000" pitchFamily="2" charset="-78"/>
                        </a:rPr>
                        <a:t>تاثیر گذار است؟</a:t>
                      </a:r>
                      <a:endParaRPr lang="fa-IR" sz="2800" b="1">
                        <a:cs typeface="B Yagut" panose="00000400000000000000" pitchFamily="2" charset="-78"/>
                      </a:endParaRPr>
                    </a:p>
                  </a:txBody>
                  <a:tcPr/>
                </a:tc>
                <a:tc>
                  <a:txBody>
                    <a:bodyPr/>
                    <a:lstStyle/>
                    <a:p>
                      <a:pPr algn="ctr" rtl="1"/>
                      <a:r>
                        <a:rPr lang="fa-IR" b="1">
                          <a:solidFill>
                            <a:schemeClr val="tx1"/>
                          </a:solidFill>
                          <a:cs typeface="B Yagut" panose="00000400000000000000" pitchFamily="2" charset="-78"/>
                        </a:rPr>
                        <a:t>1</a:t>
                      </a:r>
                    </a:p>
                  </a:txBody>
                  <a:tcPr/>
                </a:tc>
                <a:tc>
                  <a:txBody>
                    <a:bodyPr/>
                    <a:lstStyle/>
                    <a:p>
                      <a:pPr algn="ctr" rtl="1"/>
                      <a:r>
                        <a:rPr lang="fa-IR" b="1">
                          <a:solidFill>
                            <a:schemeClr val="tx1"/>
                          </a:solidFill>
                          <a:cs typeface="B Yagut" panose="00000400000000000000" pitchFamily="2" charset="-78"/>
                        </a:rPr>
                        <a:t>1</a:t>
                      </a:r>
                    </a:p>
                  </a:txBody>
                  <a:tcPr/>
                </a:tc>
                <a:tc>
                  <a:txBody>
                    <a:bodyPr/>
                    <a:lstStyle/>
                    <a:p>
                      <a:pPr algn="ctr" rtl="1"/>
                      <a:r>
                        <a:rPr lang="fa-IR" b="1">
                          <a:solidFill>
                            <a:schemeClr val="tx1"/>
                          </a:solidFill>
                          <a:cs typeface="B Yagut" panose="00000400000000000000" pitchFamily="2" charset="-78"/>
                        </a:rPr>
                        <a:t>1</a:t>
                      </a:r>
                    </a:p>
                  </a:txBody>
                  <a:tcPr/>
                </a:tc>
                <a:tc>
                  <a:txBody>
                    <a:bodyPr/>
                    <a:lstStyle/>
                    <a:p>
                      <a:pPr algn="ctr" rtl="1"/>
                      <a:r>
                        <a:rPr lang="fa-IR" b="1">
                          <a:solidFill>
                            <a:schemeClr val="tx1"/>
                          </a:solidFill>
                          <a:cs typeface="B Yagut" panose="00000400000000000000" pitchFamily="2" charset="-78"/>
                        </a:rPr>
                        <a:t>2</a:t>
                      </a:r>
                    </a:p>
                  </a:txBody>
                  <a:tcPr/>
                </a:tc>
                <a:extLst>
                  <a:ext uri="{0D108BD9-81ED-4DB2-BD59-A6C34878D82A}">
                    <a16:rowId xmlns:a16="http://schemas.microsoft.com/office/drawing/2014/main" val="545350770"/>
                  </a:ext>
                </a:extLst>
              </a:tr>
              <a:tr h="1155704">
                <a:tc>
                  <a:txBody>
                    <a:bodyPr/>
                    <a:lstStyle/>
                    <a:p>
                      <a:pPr algn="ctr" rtl="1"/>
                      <a:r>
                        <a:rPr lang="fa-IR" sz="2800" b="1" i="0" u="none" strike="noStrike" kern="1200" baseline="0">
                          <a:solidFill>
                            <a:schemeClr val="dk1"/>
                          </a:solidFill>
                          <a:latin typeface="+mn-lt"/>
                          <a:ea typeface="+mn-ea"/>
                          <a:cs typeface="B Yagut" panose="00000400000000000000" pitchFamily="2" charset="-78"/>
                        </a:rPr>
                        <a:t>قابل مدیریت است؟</a:t>
                      </a:r>
                      <a:endParaRPr lang="fa-IR" sz="2800" b="1">
                        <a:cs typeface="B Yagut" panose="00000400000000000000" pitchFamily="2" charset="-78"/>
                      </a:endParaRPr>
                    </a:p>
                  </a:txBody>
                  <a:tcPr/>
                </a:tc>
                <a:tc>
                  <a:txBody>
                    <a:bodyPr/>
                    <a:lstStyle/>
                    <a:p>
                      <a:pPr algn="ctr" rtl="1"/>
                      <a:r>
                        <a:rPr lang="fa-IR" b="1">
                          <a:solidFill>
                            <a:schemeClr val="tx1"/>
                          </a:solidFill>
                          <a:cs typeface="B Yagut" panose="00000400000000000000" pitchFamily="2" charset="-78"/>
                        </a:rPr>
                        <a:t>2</a:t>
                      </a:r>
                    </a:p>
                  </a:txBody>
                  <a:tcPr/>
                </a:tc>
                <a:tc>
                  <a:txBody>
                    <a:bodyPr/>
                    <a:lstStyle/>
                    <a:p>
                      <a:pPr algn="ctr" rtl="1"/>
                      <a:r>
                        <a:rPr lang="fa-IR" b="1">
                          <a:solidFill>
                            <a:schemeClr val="tx1"/>
                          </a:solidFill>
                          <a:cs typeface="B Yagut" panose="00000400000000000000" pitchFamily="2" charset="-78"/>
                        </a:rPr>
                        <a:t>2</a:t>
                      </a:r>
                    </a:p>
                  </a:txBody>
                  <a:tcPr/>
                </a:tc>
                <a:tc>
                  <a:txBody>
                    <a:bodyPr/>
                    <a:lstStyle/>
                    <a:p>
                      <a:pPr algn="ctr" rtl="1"/>
                      <a:r>
                        <a:rPr lang="fa-IR" b="1">
                          <a:solidFill>
                            <a:schemeClr val="tx1"/>
                          </a:solidFill>
                          <a:cs typeface="B Yagut" panose="00000400000000000000" pitchFamily="2" charset="-78"/>
                        </a:rPr>
                        <a:t>1</a:t>
                      </a:r>
                    </a:p>
                  </a:txBody>
                  <a:tcPr/>
                </a:tc>
                <a:tc>
                  <a:txBody>
                    <a:bodyPr/>
                    <a:lstStyle/>
                    <a:p>
                      <a:pPr algn="ctr" rtl="1"/>
                      <a:r>
                        <a:rPr lang="fa-IR" b="1">
                          <a:solidFill>
                            <a:schemeClr val="tx1"/>
                          </a:solidFill>
                          <a:cs typeface="B Yagut" panose="00000400000000000000" pitchFamily="2" charset="-78"/>
                        </a:rPr>
                        <a:t>2</a:t>
                      </a:r>
                    </a:p>
                  </a:txBody>
                  <a:tcPr/>
                </a:tc>
                <a:extLst>
                  <a:ext uri="{0D108BD9-81ED-4DB2-BD59-A6C34878D82A}">
                    <a16:rowId xmlns:a16="http://schemas.microsoft.com/office/drawing/2014/main" val="2476948047"/>
                  </a:ext>
                </a:extLst>
              </a:tr>
              <a:tr h="1155704">
                <a:tc>
                  <a:txBody>
                    <a:bodyPr/>
                    <a:lstStyle/>
                    <a:p>
                      <a:pPr algn="ctr"/>
                      <a:r>
                        <a:rPr lang="fa-IR" sz="2800" b="1" i="0" u="none" strike="noStrike" kern="1200" baseline="0">
                          <a:solidFill>
                            <a:schemeClr val="dk1"/>
                          </a:solidFill>
                          <a:latin typeface="+mn-lt"/>
                          <a:ea typeface="+mn-ea"/>
                          <a:cs typeface="B Yagut" panose="00000400000000000000" pitchFamily="2" charset="-78"/>
                        </a:rPr>
                        <a:t>مقرون به صرفه است؟</a:t>
                      </a:r>
                      <a:endParaRPr lang="fa-IR" sz="2800" b="1">
                        <a:cs typeface="B Yagut" panose="00000400000000000000" pitchFamily="2" charset="-78"/>
                      </a:endParaRPr>
                    </a:p>
                  </a:txBody>
                  <a:tcPr/>
                </a:tc>
                <a:tc>
                  <a:txBody>
                    <a:bodyPr/>
                    <a:lstStyle/>
                    <a:p>
                      <a:pPr algn="ctr" rtl="1"/>
                      <a:r>
                        <a:rPr lang="fa-IR" b="1">
                          <a:solidFill>
                            <a:schemeClr val="tx1"/>
                          </a:solidFill>
                          <a:cs typeface="B Yagut" panose="00000400000000000000" pitchFamily="2" charset="-78"/>
                        </a:rPr>
                        <a:t>2</a:t>
                      </a:r>
                    </a:p>
                  </a:txBody>
                  <a:tcPr/>
                </a:tc>
                <a:tc>
                  <a:txBody>
                    <a:bodyPr/>
                    <a:lstStyle/>
                    <a:p>
                      <a:pPr algn="ctr" rtl="1"/>
                      <a:r>
                        <a:rPr lang="fa-IR" b="1">
                          <a:solidFill>
                            <a:schemeClr val="tx1"/>
                          </a:solidFill>
                          <a:cs typeface="B Yagut" panose="00000400000000000000" pitchFamily="2" charset="-78"/>
                        </a:rPr>
                        <a:t>2</a:t>
                      </a:r>
                    </a:p>
                  </a:txBody>
                  <a:tcPr/>
                </a:tc>
                <a:tc>
                  <a:txBody>
                    <a:bodyPr/>
                    <a:lstStyle/>
                    <a:p>
                      <a:pPr algn="ctr" rtl="1"/>
                      <a:r>
                        <a:rPr lang="fa-IR" b="1">
                          <a:solidFill>
                            <a:schemeClr val="tx1"/>
                          </a:solidFill>
                          <a:cs typeface="B Yagut" panose="00000400000000000000" pitchFamily="2" charset="-78"/>
                        </a:rPr>
                        <a:t>1</a:t>
                      </a:r>
                    </a:p>
                  </a:txBody>
                  <a:tcPr/>
                </a:tc>
                <a:tc>
                  <a:txBody>
                    <a:bodyPr/>
                    <a:lstStyle/>
                    <a:p>
                      <a:pPr algn="ctr" rtl="1"/>
                      <a:r>
                        <a:rPr lang="fa-IR" b="1">
                          <a:solidFill>
                            <a:schemeClr val="tx1"/>
                          </a:solidFill>
                          <a:cs typeface="B Yagut" panose="00000400000000000000" pitchFamily="2" charset="-78"/>
                        </a:rPr>
                        <a:t>1</a:t>
                      </a:r>
                    </a:p>
                  </a:txBody>
                  <a:tcPr/>
                </a:tc>
                <a:extLst>
                  <a:ext uri="{0D108BD9-81ED-4DB2-BD59-A6C34878D82A}">
                    <a16:rowId xmlns:a16="http://schemas.microsoft.com/office/drawing/2014/main" val="3361380564"/>
                  </a:ext>
                </a:extLst>
              </a:tr>
              <a:tr h="1155704">
                <a:tc>
                  <a:txBody>
                    <a:bodyPr/>
                    <a:lstStyle/>
                    <a:p>
                      <a:pPr algn="ctr"/>
                      <a:r>
                        <a:rPr lang="fa-IR" sz="2800" b="1" i="0" u="none" strike="noStrike" kern="1200" baseline="0">
                          <a:solidFill>
                            <a:schemeClr val="dk1"/>
                          </a:solidFill>
                          <a:latin typeface="+mn-lt"/>
                          <a:ea typeface="+mn-ea"/>
                          <a:cs typeface="B Yagut" panose="00000400000000000000" pitchFamily="2" charset="-78"/>
                        </a:rPr>
                        <a:t>قابل سنجش است؟</a:t>
                      </a:r>
                      <a:endParaRPr lang="fa-IR" sz="2800" b="1">
                        <a:cs typeface="B Yagut" panose="00000400000000000000" pitchFamily="2" charset="-78"/>
                      </a:endParaRPr>
                    </a:p>
                  </a:txBody>
                  <a:tcPr/>
                </a:tc>
                <a:tc>
                  <a:txBody>
                    <a:bodyPr/>
                    <a:lstStyle/>
                    <a:p>
                      <a:pPr algn="ctr" rtl="1"/>
                      <a:r>
                        <a:rPr lang="fa-IR" b="1">
                          <a:solidFill>
                            <a:schemeClr val="tx1"/>
                          </a:solidFill>
                          <a:cs typeface="B Yagut" panose="00000400000000000000" pitchFamily="2" charset="-78"/>
                        </a:rPr>
                        <a:t>2</a:t>
                      </a:r>
                    </a:p>
                  </a:txBody>
                  <a:tcPr/>
                </a:tc>
                <a:tc>
                  <a:txBody>
                    <a:bodyPr/>
                    <a:lstStyle/>
                    <a:p>
                      <a:pPr algn="ctr" rtl="1"/>
                      <a:r>
                        <a:rPr lang="fa-IR" b="1">
                          <a:solidFill>
                            <a:schemeClr val="tx1"/>
                          </a:solidFill>
                          <a:cs typeface="B Yagut" panose="00000400000000000000" pitchFamily="2" charset="-78"/>
                        </a:rPr>
                        <a:t>2</a:t>
                      </a:r>
                    </a:p>
                  </a:txBody>
                  <a:tcPr/>
                </a:tc>
                <a:tc>
                  <a:txBody>
                    <a:bodyPr/>
                    <a:lstStyle/>
                    <a:p>
                      <a:pPr algn="ctr" rtl="1"/>
                      <a:r>
                        <a:rPr lang="fa-IR" b="1">
                          <a:solidFill>
                            <a:schemeClr val="tx1"/>
                          </a:solidFill>
                          <a:cs typeface="B Yagut" panose="00000400000000000000" pitchFamily="2" charset="-78"/>
                        </a:rPr>
                        <a:t>1</a:t>
                      </a:r>
                    </a:p>
                  </a:txBody>
                  <a:tcPr/>
                </a:tc>
                <a:tc>
                  <a:txBody>
                    <a:bodyPr/>
                    <a:lstStyle/>
                    <a:p>
                      <a:pPr algn="ctr" rtl="1"/>
                      <a:r>
                        <a:rPr lang="fa-IR" b="1">
                          <a:solidFill>
                            <a:schemeClr val="tx1"/>
                          </a:solidFill>
                          <a:cs typeface="B Yagut" panose="00000400000000000000" pitchFamily="2" charset="-78"/>
                        </a:rPr>
                        <a:t>2</a:t>
                      </a:r>
                    </a:p>
                  </a:txBody>
                  <a:tcPr/>
                </a:tc>
                <a:extLst>
                  <a:ext uri="{0D108BD9-81ED-4DB2-BD59-A6C34878D82A}">
                    <a16:rowId xmlns:a16="http://schemas.microsoft.com/office/drawing/2014/main" val="3383963897"/>
                  </a:ext>
                </a:extLst>
              </a:tr>
              <a:tr h="1146534">
                <a:tc>
                  <a:txBody>
                    <a:bodyPr/>
                    <a:lstStyle/>
                    <a:p>
                      <a:pPr algn="ctr"/>
                      <a:r>
                        <a:rPr lang="fa-IR" sz="2800" b="1" i="0" u="none" strike="noStrike" kern="1200" baseline="0">
                          <a:solidFill>
                            <a:schemeClr val="dk1"/>
                          </a:solidFill>
                          <a:latin typeface="+mn-lt"/>
                          <a:ea typeface="+mn-ea"/>
                          <a:cs typeface="B Yagut" panose="00000400000000000000" pitchFamily="2" charset="-78"/>
                        </a:rPr>
                        <a:t>جمع امتیاز</a:t>
                      </a:r>
                      <a:endParaRPr lang="fa-IR" sz="2800" b="1">
                        <a:cs typeface="B Yagut" panose="00000400000000000000" pitchFamily="2" charset="-78"/>
                      </a:endParaRPr>
                    </a:p>
                  </a:txBody>
                  <a:tcPr/>
                </a:tc>
                <a:tc>
                  <a:txBody>
                    <a:bodyPr/>
                    <a:lstStyle/>
                    <a:p>
                      <a:pPr algn="ctr" rtl="1"/>
                      <a:r>
                        <a:rPr lang="fa-IR" b="1">
                          <a:solidFill>
                            <a:schemeClr val="tx1"/>
                          </a:solidFill>
                          <a:cs typeface="B Yagut" panose="00000400000000000000" pitchFamily="2" charset="-78"/>
                        </a:rPr>
                        <a:t>8</a:t>
                      </a:r>
                    </a:p>
                  </a:txBody>
                  <a:tcPr/>
                </a:tc>
                <a:tc>
                  <a:txBody>
                    <a:bodyPr/>
                    <a:lstStyle/>
                    <a:p>
                      <a:pPr algn="ctr" rtl="1"/>
                      <a:r>
                        <a:rPr lang="fa-IR" b="1">
                          <a:solidFill>
                            <a:schemeClr val="tx1"/>
                          </a:solidFill>
                          <a:cs typeface="B Yagut" panose="00000400000000000000" pitchFamily="2" charset="-78"/>
                        </a:rPr>
                        <a:t>9</a:t>
                      </a:r>
                    </a:p>
                  </a:txBody>
                  <a:tcPr/>
                </a:tc>
                <a:tc>
                  <a:txBody>
                    <a:bodyPr/>
                    <a:lstStyle/>
                    <a:p>
                      <a:pPr algn="ctr" rtl="1"/>
                      <a:r>
                        <a:rPr lang="fa-IR" b="1">
                          <a:solidFill>
                            <a:schemeClr val="tx1"/>
                          </a:solidFill>
                          <a:cs typeface="B Yagut" panose="00000400000000000000" pitchFamily="2" charset="-78"/>
                        </a:rPr>
                        <a:t>5</a:t>
                      </a:r>
                    </a:p>
                  </a:txBody>
                  <a:tcPr/>
                </a:tc>
                <a:tc>
                  <a:txBody>
                    <a:bodyPr/>
                    <a:lstStyle/>
                    <a:p>
                      <a:pPr algn="ctr" rtl="1"/>
                      <a:r>
                        <a:rPr lang="fa-IR" b="1">
                          <a:solidFill>
                            <a:schemeClr val="tx1"/>
                          </a:solidFill>
                          <a:cs typeface="B Yagut" panose="00000400000000000000" pitchFamily="2" charset="-78"/>
                        </a:rPr>
                        <a:t>9</a:t>
                      </a:r>
                    </a:p>
                  </a:txBody>
                  <a:tcPr/>
                </a:tc>
                <a:extLst>
                  <a:ext uri="{0D108BD9-81ED-4DB2-BD59-A6C34878D82A}">
                    <a16:rowId xmlns:a16="http://schemas.microsoft.com/office/drawing/2014/main" val="2247562643"/>
                  </a:ext>
                </a:extLst>
              </a:tr>
            </a:tbl>
          </a:graphicData>
        </a:graphic>
      </p:graphicFrame>
    </p:spTree>
    <p:extLst>
      <p:ext uri="{BB962C8B-B14F-4D97-AF65-F5344CB8AC3E}">
        <p14:creationId xmlns:p14="http://schemas.microsoft.com/office/powerpoint/2010/main" val="549695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85800" y="838200"/>
            <a:ext cx="13944600" cy="394328"/>
          </a:xfrm>
          <a:prstGeom prst="rect">
            <a:avLst/>
          </a:prstGeom>
        </p:spPr>
        <p:txBody>
          <a:bodyPr>
            <a:noAutofit/>
          </a:bodyPr>
          <a:lstStyle>
            <a:lvl1pPr algn="l" defTabSz="1165860" rtl="0" eaLnBrk="1" latinLnBrk="0" hangingPunct="1">
              <a:lnSpc>
                <a:spcPct val="90000"/>
              </a:lnSpc>
              <a:spcBef>
                <a:spcPct val="0"/>
              </a:spcBef>
              <a:buNone/>
              <a:defRPr sz="5610" kern="1200">
                <a:solidFill>
                  <a:schemeClr val="tx1"/>
                </a:solidFill>
                <a:latin typeface="+mj-lt"/>
                <a:ea typeface="+mj-ea"/>
                <a:cs typeface="+mj-cs"/>
              </a:defRPr>
            </a:lvl1pPr>
          </a:lstStyle>
          <a:p>
            <a:pPr algn="ctr" rtl="1"/>
            <a:r>
              <a:rPr lang="fa-IR" sz="4800" b="1" dirty="0">
                <a:solidFill>
                  <a:srgbClr val="4F81BD"/>
                </a:solidFill>
                <a:cs typeface="B Zar" panose="00000400000000000000" pitchFamily="2" charset="-78"/>
              </a:rPr>
              <a:t>گام 5- نقشه فرایند را رسم کنید</a:t>
            </a:r>
            <a:endParaRPr lang="en-US" sz="4800" b="1" dirty="0">
              <a:solidFill>
                <a:srgbClr val="4F81BD"/>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00200" y="5715000"/>
            <a:ext cx="12344400" cy="3200400"/>
          </a:xfrm>
          <a:prstGeom prst="rect">
            <a:avLst/>
          </a:prstGeom>
          <a:ln>
            <a:solidFill>
              <a:srgbClr val="0070C0"/>
            </a:solidFill>
          </a:ln>
        </p:spPr>
      </p:pic>
      <p:pic>
        <p:nvPicPr>
          <p:cNvPr id="5" name="Picture 4"/>
          <p:cNvPicPr>
            <a:picLocks noChangeAspect="1"/>
          </p:cNvPicPr>
          <p:nvPr/>
        </p:nvPicPr>
        <p:blipFill>
          <a:blip r:embed="rId3"/>
          <a:stretch>
            <a:fillRect/>
          </a:stretch>
        </p:blipFill>
        <p:spPr>
          <a:xfrm>
            <a:off x="1600200" y="1752600"/>
            <a:ext cx="12344400" cy="3688332"/>
          </a:xfrm>
          <a:prstGeom prst="rect">
            <a:avLst/>
          </a:prstGeom>
          <a:ln w="12700">
            <a:solidFill>
              <a:srgbClr val="0070C0"/>
            </a:solidFill>
          </a:ln>
        </p:spPr>
      </p:pic>
    </p:spTree>
    <p:extLst>
      <p:ext uri="{BB962C8B-B14F-4D97-AF65-F5344CB8AC3E}">
        <p14:creationId xmlns:p14="http://schemas.microsoft.com/office/powerpoint/2010/main" val="2098231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914400"/>
            <a:ext cx="14097000" cy="85344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just" rtl="1"/>
            <a:r>
              <a:rPr lang="fa-IR" sz="2800" dirty="0">
                <a:latin typeface="AP Yekan" panose="02000503030000020004" pitchFamily="2" charset="-78"/>
                <a:cs typeface="B Yagut" panose="00000400000000000000" pitchFamily="2" charset="-78"/>
              </a:rPr>
              <a:t>ترسیم نقشه فرایند اغلب </a:t>
            </a:r>
            <a:r>
              <a:rPr lang="fa-IR" sz="2800" dirty="0">
                <a:solidFill>
                  <a:srgbClr val="FF0000"/>
                </a:solidFill>
                <a:latin typeface="AP Yekan" panose="02000503030000020004" pitchFamily="2" charset="-78"/>
                <a:cs typeface="B Yagut" panose="00000400000000000000" pitchFamily="2" charset="-78"/>
              </a:rPr>
              <a:t>طولانی ترین </a:t>
            </a:r>
            <a:r>
              <a:rPr lang="fa-IR" sz="2800" dirty="0">
                <a:latin typeface="AP Yekan" panose="02000503030000020004" pitchFamily="2" charset="-78"/>
                <a:cs typeface="B Yagut" panose="00000400000000000000" pitchFamily="2" charset="-78"/>
              </a:rPr>
              <a:t>و </a:t>
            </a:r>
            <a:r>
              <a:rPr lang="fa-IR" sz="2800" dirty="0">
                <a:solidFill>
                  <a:srgbClr val="FF0000"/>
                </a:solidFill>
                <a:latin typeface="AP Yekan" panose="02000503030000020004" pitchFamily="2" charset="-78"/>
                <a:cs typeface="B Yagut" panose="00000400000000000000" pitchFamily="2" charset="-78"/>
              </a:rPr>
              <a:t>پیچیده ترین </a:t>
            </a:r>
            <a:r>
              <a:rPr lang="fa-IR" sz="2800" dirty="0">
                <a:latin typeface="AP Yekan" panose="02000503030000020004" pitchFamily="2" charset="-78"/>
                <a:cs typeface="B Yagut" panose="00000400000000000000" pitchFamily="2" charset="-78"/>
              </a:rPr>
              <a:t>گام از گا مهای ده گانه</a:t>
            </a:r>
            <a:r>
              <a:rPr lang="en-US" sz="2800" dirty="0">
                <a:latin typeface="AP Yekan" panose="02000503030000020004" pitchFamily="2" charset="-78"/>
                <a:cs typeface="B Yagut" panose="00000400000000000000" pitchFamily="2" charset="-78"/>
              </a:rPr>
              <a:t> </a:t>
            </a:r>
            <a:r>
              <a:rPr lang="fa-IR" sz="2800" dirty="0">
                <a:latin typeface="AP Yekan" panose="02000503030000020004" pitchFamily="2" charset="-78"/>
                <a:cs typeface="B Yagut" panose="00000400000000000000" pitchFamily="2" charset="-78"/>
              </a:rPr>
              <a:t>است. با این حال </a:t>
            </a:r>
            <a:r>
              <a:rPr lang="fa-IR" sz="2800" dirty="0">
                <a:solidFill>
                  <a:srgbClr val="FF0000"/>
                </a:solidFill>
                <a:latin typeface="AP Yekan" panose="02000503030000020004" pitchFamily="2" charset="-78"/>
                <a:cs typeface="B Yagut" panose="00000400000000000000" pitchFamily="2" charset="-78"/>
              </a:rPr>
              <a:t>ابزاری قدرتمند </a:t>
            </a:r>
            <a:r>
              <a:rPr lang="fa-IR" sz="2800" dirty="0">
                <a:latin typeface="AP Yekan" panose="02000503030000020004" pitchFamily="2" charset="-78"/>
                <a:cs typeface="B Yagut" panose="00000400000000000000" pitchFamily="2" charset="-78"/>
              </a:rPr>
              <a:t>و مؤثر برای درک فرایند و تغییرات احتمالی است.</a:t>
            </a:r>
          </a:p>
          <a:p>
            <a:pPr algn="r" rtl="1"/>
            <a:r>
              <a:rPr lang="fa-IR" sz="2800" dirty="0">
                <a:latin typeface="AP Yekan" panose="02000503030000020004" pitchFamily="2" charset="-78"/>
                <a:cs typeface="B Yagut" panose="00000400000000000000" pitchFamily="2" charset="-78"/>
              </a:rPr>
              <a:t>گروه، از نقشه </a:t>
            </a:r>
            <a:r>
              <a:rPr lang="fa-IR" sz="2800" b="1" dirty="0">
                <a:solidFill>
                  <a:srgbClr val="00B050"/>
                </a:solidFill>
                <a:latin typeface="AP Yekan" panose="02000503030000020004" pitchFamily="2" charset="-78"/>
                <a:cs typeface="B Yagut" panose="00000400000000000000" pitchFamily="2" charset="-78"/>
              </a:rPr>
              <a:t>فرایند فعلی </a:t>
            </a:r>
            <a:r>
              <a:rPr lang="fa-IR" sz="2800" dirty="0">
                <a:latin typeface="AP Yekan" panose="02000503030000020004" pitchFamily="2" charset="-78"/>
                <a:cs typeface="B Yagut" panose="00000400000000000000" pitchFamily="2" charset="-78"/>
              </a:rPr>
              <a:t>استفاده میکند تا ببیند کجا مشکل وجود دارد و چه تغییراتی میتواند فرایند را بهبود دهد.</a:t>
            </a:r>
            <a:endParaRPr lang="en-US" sz="2800" dirty="0">
              <a:latin typeface="AP Yekan" panose="02000503030000020004" pitchFamily="2" charset="-78"/>
              <a:cs typeface="B Yagut" panose="00000400000000000000" pitchFamily="2" charset="-78"/>
            </a:endParaRPr>
          </a:p>
          <a:p>
            <a:pPr algn="r" rtl="1"/>
            <a:r>
              <a:rPr lang="fa-IR" sz="2800">
                <a:latin typeface="AP Yekan" panose="02000503030000020004" pitchFamily="2" charset="-78"/>
                <a:cs typeface="B Yagut" panose="00000400000000000000" pitchFamily="2" charset="-78"/>
              </a:rPr>
              <a:t>این </a:t>
            </a:r>
            <a:r>
              <a:rPr lang="fa-IR" sz="2800" dirty="0">
                <a:latin typeface="AP Yekan" panose="02000503030000020004" pitchFamily="2" charset="-78"/>
                <a:cs typeface="B Yagut" panose="00000400000000000000" pitchFamily="2" charset="-78"/>
              </a:rPr>
              <a:t>روش به گروه اجازه میدهد نقشه </a:t>
            </a:r>
            <a:r>
              <a:rPr lang="fa-IR" sz="2800" b="1" dirty="0">
                <a:solidFill>
                  <a:srgbClr val="00B050"/>
                </a:solidFill>
                <a:latin typeface="AP Yekan" panose="02000503030000020004" pitchFamily="2" charset="-78"/>
                <a:cs typeface="B Yagut" panose="00000400000000000000" pitchFamily="2" charset="-78"/>
              </a:rPr>
              <a:t>فرایند جدیدی </a:t>
            </a:r>
            <a:r>
              <a:rPr lang="fa-IR" sz="2800" dirty="0">
                <a:latin typeface="AP Yekan" panose="02000503030000020004" pitchFamily="2" charset="-78"/>
                <a:cs typeface="B Yagut" panose="00000400000000000000" pitchFamily="2" charset="-78"/>
              </a:rPr>
              <a:t>پیشنهاد کند که اصلاحات پیشنهاد شده را نشان میدهد.</a:t>
            </a:r>
            <a:endParaRPr lang="en-US" sz="2800" dirty="0">
              <a:latin typeface="AP Yekan" panose="02000503030000020004" pitchFamily="2" charset="-78"/>
              <a:cs typeface="B Yagut" panose="00000400000000000000" pitchFamily="2" charset="-78"/>
            </a:endParaRPr>
          </a:p>
          <a:p>
            <a:pPr algn="r" rtl="1"/>
            <a:r>
              <a:rPr lang="fa-IR" sz="2800" dirty="0">
                <a:latin typeface="AP Yekan" panose="02000503030000020004" pitchFamily="2" charset="-78"/>
                <a:cs typeface="B Yagut" panose="00000400000000000000" pitchFamily="2" charset="-78"/>
              </a:rPr>
              <a:t>گروهها باید فرایندهایی را که در کنترل شان است، انتخاب</a:t>
            </a:r>
            <a:r>
              <a:rPr lang="en-US" sz="2800" dirty="0">
                <a:latin typeface="AP Yekan" panose="02000503030000020004" pitchFamily="2" charset="-78"/>
                <a:cs typeface="B Yagut" panose="00000400000000000000" pitchFamily="2" charset="-78"/>
              </a:rPr>
              <a:t> </a:t>
            </a:r>
            <a:r>
              <a:rPr lang="fa-IR" sz="2800" dirty="0">
                <a:latin typeface="AP Yekan" panose="02000503030000020004" pitchFamily="2" charset="-78"/>
                <a:cs typeface="B Yagut" panose="00000400000000000000" pitchFamily="2" charset="-78"/>
              </a:rPr>
              <a:t>کنند .</a:t>
            </a:r>
          </a:p>
          <a:p>
            <a:pPr marL="0" indent="0" algn="r" rtl="1">
              <a:buNone/>
            </a:pPr>
            <a:r>
              <a:rPr lang="fa-IR" sz="2800" dirty="0">
                <a:latin typeface="AP Yekan" panose="02000503030000020004" pitchFamily="2" charset="-78"/>
                <a:cs typeface="B Yagut" panose="00000400000000000000" pitchFamily="2" charset="-78"/>
              </a:rPr>
              <a:t>1. بر روی </a:t>
            </a:r>
            <a:r>
              <a:rPr lang="fa-IR" sz="2800" dirty="0">
                <a:solidFill>
                  <a:srgbClr val="FF0000"/>
                </a:solidFill>
                <a:latin typeface="AP Yekan" panose="02000503030000020004" pitchFamily="2" charset="-78"/>
                <a:cs typeface="B Yagut" panose="00000400000000000000" pitchFamily="2" charset="-78"/>
              </a:rPr>
              <a:t>نقطه پایان </a:t>
            </a:r>
            <a:r>
              <a:rPr lang="fa-IR" sz="2800" dirty="0">
                <a:latin typeface="AP Yekan" panose="02000503030000020004" pitchFamily="2" charset="-78"/>
                <a:cs typeface="B Yagut" panose="00000400000000000000" pitchFamily="2" charset="-78"/>
              </a:rPr>
              <a:t>فرایند تصمیم بگیرید.</a:t>
            </a:r>
            <a:endParaRPr lang="en-US" sz="2800" dirty="0">
              <a:latin typeface="AP Yekan" panose="02000503030000020004" pitchFamily="2" charset="-78"/>
              <a:cs typeface="B Yagut" panose="00000400000000000000" pitchFamily="2" charset="-78"/>
            </a:endParaRPr>
          </a:p>
          <a:p>
            <a:pPr marL="0" indent="0" algn="r" rtl="1">
              <a:buNone/>
            </a:pPr>
            <a:r>
              <a:rPr lang="fa-IR" sz="2800" dirty="0">
                <a:latin typeface="AP Yekan" panose="02000503030000020004" pitchFamily="2" charset="-78"/>
                <a:cs typeface="B Yagut" panose="00000400000000000000" pitchFamily="2" charset="-78"/>
              </a:rPr>
              <a:t>2. </a:t>
            </a:r>
            <a:r>
              <a:rPr lang="fa-IR" sz="2800" dirty="0">
                <a:solidFill>
                  <a:srgbClr val="FF0000"/>
                </a:solidFill>
                <a:latin typeface="AP Yekan" panose="02000503030000020004" pitchFamily="2" charset="-78"/>
                <a:cs typeface="B Yagut" panose="00000400000000000000" pitchFamily="2" charset="-78"/>
              </a:rPr>
              <a:t>نقطه شروع </a:t>
            </a:r>
            <a:r>
              <a:rPr lang="fa-IR" sz="2800" dirty="0">
                <a:latin typeface="AP Yekan" panose="02000503030000020004" pitchFamily="2" charset="-78"/>
                <a:cs typeface="B Yagut" panose="00000400000000000000" pitchFamily="2" charset="-78"/>
              </a:rPr>
              <a:t>را تعیین کنید</a:t>
            </a:r>
          </a:p>
          <a:p>
            <a:pPr marL="0" indent="0" algn="r" rtl="1">
              <a:buNone/>
            </a:pPr>
            <a:r>
              <a:rPr lang="fa-IR" sz="2800" dirty="0">
                <a:latin typeface="AP Yekan" panose="02000503030000020004" pitchFamily="2" charset="-78"/>
                <a:cs typeface="B Yagut" panose="00000400000000000000" pitchFamily="2" charset="-78"/>
              </a:rPr>
              <a:t>3. تعیین </a:t>
            </a:r>
            <a:r>
              <a:rPr lang="fa-IR" sz="2800" dirty="0">
                <a:solidFill>
                  <a:srgbClr val="FF0000"/>
                </a:solidFill>
                <a:latin typeface="AP Yekan" panose="02000503030000020004" pitchFamily="2" charset="-78"/>
                <a:cs typeface="B Yagut" panose="00000400000000000000" pitchFamily="2" charset="-78"/>
              </a:rPr>
              <a:t>نقاط جریان </a:t>
            </a:r>
            <a:r>
              <a:rPr lang="fa-IR" sz="2800" dirty="0">
                <a:latin typeface="AP Yekan" panose="02000503030000020004" pitchFamily="2" charset="-78"/>
                <a:cs typeface="B Yagut" panose="00000400000000000000" pitchFamily="2" charset="-78"/>
              </a:rPr>
              <a:t>و </a:t>
            </a:r>
            <a:r>
              <a:rPr lang="fa-IR" sz="2800" dirty="0">
                <a:solidFill>
                  <a:srgbClr val="FF0000"/>
                </a:solidFill>
                <a:latin typeface="AP Yekan" panose="02000503030000020004" pitchFamily="2" charset="-78"/>
                <a:cs typeface="B Yagut" panose="00000400000000000000" pitchFamily="2" charset="-78"/>
              </a:rPr>
              <a:t>تصمیم</a:t>
            </a:r>
          </a:p>
          <a:p>
            <a:pPr marL="0" indent="0" algn="r" rtl="1">
              <a:buNone/>
            </a:pPr>
            <a:r>
              <a:rPr lang="fa-IR" sz="2800" dirty="0">
                <a:latin typeface="AP Yekan" panose="02000503030000020004" pitchFamily="2" charset="-78"/>
                <a:cs typeface="B Yagut" panose="00000400000000000000" pitchFamily="2" charset="-78"/>
              </a:rPr>
              <a:t>4. برای هر پیشنهاد اقدام تعیین کنید</a:t>
            </a:r>
          </a:p>
          <a:p>
            <a:pPr marL="0" indent="0" algn="r" rtl="1">
              <a:buNone/>
            </a:pPr>
            <a:r>
              <a:rPr lang="fa-IR" sz="2800" dirty="0">
                <a:latin typeface="AP Yekan" panose="02000503030000020004" pitchFamily="2" charset="-78"/>
                <a:cs typeface="B Yagut" panose="00000400000000000000" pitchFamily="2" charset="-78"/>
              </a:rPr>
              <a:t>5. </a:t>
            </a:r>
            <a:r>
              <a:rPr lang="fa-IR" sz="2800" dirty="0">
                <a:solidFill>
                  <a:srgbClr val="FF0000"/>
                </a:solidFill>
                <a:latin typeface="AP Yekan" panose="02000503030000020004" pitchFamily="2" charset="-78"/>
                <a:cs typeface="B Yagut" panose="00000400000000000000" pitchFamily="2" charset="-78"/>
              </a:rPr>
              <a:t>اقدامات بعدی </a:t>
            </a:r>
            <a:r>
              <a:rPr lang="fa-IR" sz="2800" dirty="0">
                <a:latin typeface="AP Yekan" panose="02000503030000020004" pitchFamily="2" charset="-78"/>
                <a:cs typeface="B Yagut" panose="00000400000000000000" pitchFamily="2" charset="-78"/>
              </a:rPr>
              <a:t>را تعیین کنید</a:t>
            </a:r>
          </a:p>
          <a:p>
            <a:pPr marL="0" indent="0" algn="r" rtl="1">
              <a:buNone/>
            </a:pPr>
            <a:r>
              <a:rPr lang="fa-IR" sz="2800" dirty="0">
                <a:latin typeface="AP Yekan" panose="02000503030000020004" pitchFamily="2" charset="-78"/>
                <a:cs typeface="B Yagut" panose="00000400000000000000" pitchFamily="2" charset="-78"/>
              </a:rPr>
              <a:t>6. حالا تمام اینها را در یک نمودار روند قرار دهید. از مربع برای گام ها و ازلوزی ها برای نقاط تصمیم گیری استفاده کنید.</a:t>
            </a:r>
          </a:p>
          <a:p>
            <a:pPr marL="0" indent="0" algn="r" rtl="1">
              <a:buNone/>
            </a:pPr>
            <a:r>
              <a:rPr lang="fa-IR" sz="2800" dirty="0">
                <a:latin typeface="AP Yekan" panose="02000503030000020004" pitchFamily="2" charset="-78"/>
                <a:cs typeface="B Yagut" panose="00000400000000000000" pitchFamily="2" charset="-78"/>
              </a:rPr>
              <a:t>7. کدام تغییر، فرایند را ساده میکند؟</a:t>
            </a:r>
            <a:endParaRPr lang="en-US" sz="2800" dirty="0">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2394385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88FE0-19E6-24FF-F090-219EA6ED5C96}"/>
              </a:ext>
            </a:extLst>
          </p:cNvPr>
          <p:cNvPicPr>
            <a:picLocks noChangeAspect="1"/>
          </p:cNvPicPr>
          <p:nvPr/>
        </p:nvPicPr>
        <p:blipFill>
          <a:blip r:embed="rId2"/>
          <a:stretch>
            <a:fillRect/>
          </a:stretch>
        </p:blipFill>
        <p:spPr>
          <a:xfrm>
            <a:off x="1066800" y="609600"/>
            <a:ext cx="13563600" cy="8610600"/>
          </a:xfrm>
          <a:prstGeom prst="rect">
            <a:avLst/>
          </a:prstGeom>
        </p:spPr>
      </p:pic>
    </p:spTree>
    <p:extLst>
      <p:ext uri="{BB962C8B-B14F-4D97-AF65-F5344CB8AC3E}">
        <p14:creationId xmlns:p14="http://schemas.microsoft.com/office/powerpoint/2010/main" val="379966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4A91E-3FB9-6B8D-2163-469A23220238}"/>
              </a:ext>
            </a:extLst>
          </p:cNvPr>
          <p:cNvSpPr>
            <a:spLocks noGrp="1"/>
          </p:cNvSpPr>
          <p:nvPr>
            <p:ph idx="1"/>
          </p:nvPr>
        </p:nvSpPr>
        <p:spPr>
          <a:xfrm>
            <a:off x="1143000" y="1066800"/>
            <a:ext cx="13182600" cy="79248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r" rtl="1"/>
            <a:r>
              <a:rPr lang="fa-IR" sz="2800">
                <a:latin typeface="AP Yekan" panose="02000503030000020004" pitchFamily="2" charset="-78"/>
                <a:cs typeface="B Yagut" panose="00000400000000000000" pitchFamily="2" charset="-78"/>
              </a:rPr>
              <a:t>“ </a:t>
            </a:r>
            <a:r>
              <a:rPr lang="fa-IR" sz="2800" b="1" u="sng">
                <a:solidFill>
                  <a:srgbClr val="00B050"/>
                </a:solidFill>
                <a:latin typeface="AP Yekan" panose="02000503030000020004" pitchFamily="2" charset="-78"/>
                <a:cs typeface="B Yagut" panose="00000400000000000000" pitchFamily="2" charset="-78"/>
              </a:rPr>
              <a:t>بهبود کیفیت</a:t>
            </a:r>
            <a:r>
              <a:rPr lang="fa-IR" sz="2800">
                <a:latin typeface="AP Yekan" panose="02000503030000020004" pitchFamily="2" charset="-78"/>
                <a:cs typeface="B Yagut" panose="00000400000000000000" pitchFamily="2" charset="-78"/>
              </a:rPr>
              <a:t>“(</a:t>
            </a:r>
            <a:r>
              <a:rPr lang="en-US" sz="2800">
                <a:latin typeface="AP Yekan" panose="02000503030000020004" pitchFamily="2" charset="-78"/>
                <a:cs typeface="B Yagut" panose="00000400000000000000" pitchFamily="2" charset="-78"/>
              </a:rPr>
              <a:t>QI </a:t>
            </a:r>
            <a:r>
              <a:rPr lang="fa-IR" sz="2800">
                <a:latin typeface="AP Yekan" panose="02000503030000020004" pitchFamily="2" charset="-78"/>
                <a:cs typeface="B Yagut" panose="00000400000000000000" pitchFamily="2" charset="-78"/>
              </a:rPr>
              <a:t> )</a:t>
            </a:r>
            <a:r>
              <a:rPr lang="fa-IR" sz="1800" b="0" i="0" u="none" strike="noStrike" baseline="0">
                <a:latin typeface="ArialMT"/>
              </a:rPr>
              <a:t> </a:t>
            </a:r>
          </a:p>
          <a:p>
            <a:pPr marL="0" indent="0" algn="just" rtl="1">
              <a:buNone/>
            </a:pPr>
            <a:r>
              <a:rPr lang="fa-IR" sz="3000">
                <a:latin typeface="AP Yekan" panose="02000503030000020004" pitchFamily="2" charset="-78"/>
                <a:cs typeface="B Yagut" panose="00000400000000000000" pitchFamily="2" charset="-78"/>
              </a:rPr>
              <a:t>بهبود کیفیت به اقدامات سیستماتیک و مداومی که منجربه بهبود قابل اندازه گیری در خدمات سلامت ووضعیت سلامتی دریافت کنندگان خدمت می شود، گفته می شود. یک فعالیت برنامه ریزی شده است که به طور پیوسته عمل میکند و معمولا تغییرات را (تغییراتی که به آن بها می دهیم و برایمان ارزشمند هستند) از راه کار گروهی و مشارکت میسنجد. اگر تغییری را بدون سنجش آن اجرا کنیم، چگونه میتوانیم بفهمیم بهبودی صورت گرفته است؟</a:t>
            </a:r>
          </a:p>
          <a:p>
            <a:pPr marL="0" indent="0" algn="just" rtl="1">
              <a:buNone/>
            </a:pPr>
            <a:endParaRPr lang="fa-IR" sz="3000">
              <a:latin typeface="AP Yekan" panose="02000503030000020004" pitchFamily="2" charset="-78"/>
              <a:cs typeface="B Yagut" panose="00000400000000000000" pitchFamily="2" charset="-78"/>
            </a:endParaRPr>
          </a:p>
          <a:p>
            <a:pPr algn="r" rtl="1"/>
            <a:r>
              <a:rPr lang="fa-IR" sz="2800" b="1" u="sng">
                <a:solidFill>
                  <a:srgbClr val="00B050"/>
                </a:solidFill>
                <a:latin typeface="AP Yekan" panose="02000503030000020004" pitchFamily="2" charset="-78"/>
                <a:cs typeface="B Yagut" panose="00000400000000000000" pitchFamily="2" charset="-78"/>
              </a:rPr>
              <a:t>تضمین کیفیت</a:t>
            </a:r>
            <a:r>
              <a:rPr lang="fa-IR" sz="2800" b="1">
                <a:solidFill>
                  <a:srgbClr val="00B050"/>
                </a:solidFill>
                <a:latin typeface="AP Yekan" panose="02000503030000020004" pitchFamily="2" charset="-78"/>
                <a:cs typeface="B Yagut" panose="00000400000000000000" pitchFamily="2" charset="-78"/>
              </a:rPr>
              <a:t> </a:t>
            </a:r>
            <a:r>
              <a:rPr lang="fa-IR" sz="2800" b="1">
                <a:solidFill>
                  <a:schemeClr val="tx1"/>
                </a:solidFill>
                <a:latin typeface="AP Yekan" panose="02000503030000020004" pitchFamily="2" charset="-78"/>
                <a:cs typeface="B Yagut" panose="00000400000000000000" pitchFamily="2" charset="-78"/>
              </a:rPr>
              <a:t>(</a:t>
            </a:r>
            <a:r>
              <a:rPr lang="en-US" sz="2800">
                <a:latin typeface="AP Yekan" panose="02000503030000020004" pitchFamily="2" charset="-78"/>
                <a:cs typeface="B Yagut" panose="00000400000000000000" pitchFamily="2" charset="-78"/>
              </a:rPr>
              <a:t>QA</a:t>
            </a:r>
            <a:r>
              <a:rPr lang="fa-IR" sz="2800">
                <a:latin typeface="AP Yekan" panose="02000503030000020004" pitchFamily="2" charset="-78"/>
                <a:cs typeface="B Yagut" panose="00000400000000000000" pitchFamily="2" charset="-78"/>
              </a:rPr>
              <a:t>)</a:t>
            </a:r>
            <a:endParaRPr lang="fa-IR" sz="2800" b="1" u="sng">
              <a:solidFill>
                <a:srgbClr val="00B050"/>
              </a:solidFill>
              <a:latin typeface="AP Yekan" panose="02000503030000020004" pitchFamily="2" charset="-78"/>
              <a:cs typeface="B Yagut" panose="00000400000000000000" pitchFamily="2" charset="-78"/>
            </a:endParaRPr>
          </a:p>
          <a:p>
            <a:pPr marL="0" indent="0" algn="just" rtl="1">
              <a:buNone/>
            </a:pPr>
            <a:r>
              <a:rPr lang="fa-IR" sz="3000">
                <a:latin typeface="AP Yekan" panose="02000503030000020004" pitchFamily="2" charset="-78"/>
                <a:cs typeface="B Yagut" panose="00000400000000000000" pitchFamily="2" charset="-78"/>
              </a:rPr>
              <a:t>برای اطمینان از این که مرکز ارایه دهنده خدمت، استانداردها را رعایت می کند. استانداردهایی که توسط سیاست ها و دستورعمل ها ابلاغ می شود. تشخیص می دهد چه زمانی مراکز یا بخش های بیمارستانی به استانداردها نرسیده اند.</a:t>
            </a:r>
          </a:p>
          <a:p>
            <a:pPr marL="0" indent="0" algn="just" rtl="1">
              <a:buNone/>
            </a:pPr>
            <a:endParaRPr lang="fa-IR" sz="3000">
              <a:latin typeface="AP Yekan" panose="02000503030000020004" pitchFamily="2" charset="-78"/>
              <a:cs typeface="B Yagut" panose="00000400000000000000" pitchFamily="2" charset="-78"/>
            </a:endParaRPr>
          </a:p>
          <a:p>
            <a:pPr algn="just" rtl="1"/>
            <a:r>
              <a:rPr lang="en-US" sz="3200" b="1">
                <a:solidFill>
                  <a:srgbClr val="C00000"/>
                </a:solidFill>
                <a:latin typeface="AP Yekan" panose="02000503030000020004" pitchFamily="2" charset="-78"/>
                <a:cs typeface="B Yagut" panose="00000400000000000000" pitchFamily="2" charset="-78"/>
              </a:rPr>
              <a:t>QI </a:t>
            </a:r>
            <a:r>
              <a:rPr lang="fa-IR" sz="3200" b="1">
                <a:solidFill>
                  <a:srgbClr val="C00000"/>
                </a:solidFill>
                <a:latin typeface="AP Yekan" panose="02000503030000020004" pitchFamily="2" charset="-78"/>
                <a:cs typeface="B Yagut" panose="00000400000000000000" pitchFamily="2" charset="-78"/>
              </a:rPr>
              <a:t>و </a:t>
            </a:r>
            <a:r>
              <a:rPr lang="en-US" sz="3200" b="1">
                <a:solidFill>
                  <a:srgbClr val="C00000"/>
                </a:solidFill>
                <a:latin typeface="AP Yekan" panose="02000503030000020004" pitchFamily="2" charset="-78"/>
                <a:cs typeface="B Yagut" panose="00000400000000000000" pitchFamily="2" charset="-78"/>
              </a:rPr>
              <a:t>QA </a:t>
            </a:r>
            <a:r>
              <a:rPr lang="fa-IR" sz="3200" b="1">
                <a:solidFill>
                  <a:srgbClr val="C00000"/>
                </a:solidFill>
                <a:latin typeface="AP Yekan" panose="02000503030000020004" pitchFamily="2" charset="-78"/>
                <a:cs typeface="B Yagut" panose="00000400000000000000" pitchFamily="2" charset="-78"/>
              </a:rPr>
              <a:t> از شواهد به عنوان مبنای تصمیم گیری استفاده می کنند. شواهد شامل مقالات منتشرشده، راهنماهای بالینی، اجماع نظر خبرگان و یا داده های بومی هستند</a:t>
            </a:r>
          </a:p>
        </p:txBody>
      </p:sp>
    </p:spTree>
    <p:extLst>
      <p:ext uri="{BB962C8B-B14F-4D97-AF65-F5344CB8AC3E}">
        <p14:creationId xmlns:p14="http://schemas.microsoft.com/office/powerpoint/2010/main" val="3664767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601" y="914400"/>
            <a:ext cx="13990320" cy="622928"/>
          </a:xfrm>
        </p:spPr>
        <p:txBody>
          <a:bodyPr>
            <a:noAutofit/>
          </a:bodyPr>
          <a:lstStyle/>
          <a:p>
            <a:pPr algn="ctr"/>
            <a:r>
              <a:rPr lang="fa-IR" sz="4800" b="1" dirty="0">
                <a:solidFill>
                  <a:srgbClr val="4F81BD"/>
                </a:solidFill>
                <a:cs typeface="B Zar" panose="00000400000000000000" pitchFamily="2" charset="-78"/>
              </a:rPr>
              <a:t>مرحله 6- شاخص ها را تعیین کنید</a:t>
            </a:r>
            <a:endParaRPr lang="en-US" sz="4800" b="1" dirty="0">
              <a:solidFill>
                <a:srgbClr val="4F81BD"/>
              </a:solidFill>
              <a:cs typeface="B Zar" panose="00000400000000000000" pitchFamily="2" charset="-78"/>
            </a:endParaRPr>
          </a:p>
        </p:txBody>
      </p:sp>
      <p:sp>
        <p:nvSpPr>
          <p:cNvPr id="5" name="TextBox 4"/>
          <p:cNvSpPr txBox="1"/>
          <p:nvPr/>
        </p:nvSpPr>
        <p:spPr>
          <a:xfrm>
            <a:off x="14687513" y="8730246"/>
            <a:ext cx="588623" cy="568938"/>
          </a:xfrm>
          <a:prstGeom prst="rect">
            <a:avLst/>
          </a:prstGeom>
          <a:noFill/>
        </p:spPr>
        <p:txBody>
          <a:bodyPr wrap="none" rtlCol="0">
            <a:spAutoFit/>
          </a:bodyPr>
          <a:lstStyle/>
          <a:p>
            <a:r>
              <a:rPr lang="en-US" sz="3097" dirty="0"/>
              <a:t>10</a:t>
            </a:r>
          </a:p>
        </p:txBody>
      </p:sp>
      <p:pic>
        <p:nvPicPr>
          <p:cNvPr id="4" name="Picture 3"/>
          <p:cNvPicPr>
            <a:picLocks noChangeAspect="1"/>
          </p:cNvPicPr>
          <p:nvPr/>
        </p:nvPicPr>
        <p:blipFill>
          <a:blip r:embed="rId2" cstate="print"/>
          <a:stretch>
            <a:fillRect/>
          </a:stretch>
        </p:blipFill>
        <p:spPr>
          <a:xfrm>
            <a:off x="2895600" y="2428686"/>
            <a:ext cx="5296437" cy="5715001"/>
          </a:xfrm>
          <a:prstGeom prst="rect">
            <a:avLst/>
          </a:prstGeom>
        </p:spPr>
      </p:pic>
      <p:sp>
        <p:nvSpPr>
          <p:cNvPr id="8" name="Rounded Rectangle 7"/>
          <p:cNvSpPr/>
          <p:nvPr/>
        </p:nvSpPr>
        <p:spPr>
          <a:xfrm>
            <a:off x="8314944" y="2642614"/>
            <a:ext cx="4648200" cy="685800"/>
          </a:xfrm>
          <a:prstGeom prst="roundRect">
            <a:avLst/>
          </a:prstGeom>
          <a:noFill/>
          <a:ln w="190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a:solidFill>
                  <a:schemeClr val="tx1"/>
                </a:solidFill>
                <a:cs typeface="+mj-cs"/>
              </a:rPr>
              <a:t>اختصاصی</a:t>
            </a:r>
            <a:endParaRPr lang="en-US" sz="4000" b="1" dirty="0">
              <a:solidFill>
                <a:schemeClr val="tx1"/>
              </a:solidFill>
              <a:cs typeface="+mj-cs"/>
            </a:endParaRPr>
          </a:p>
        </p:txBody>
      </p:sp>
      <p:sp>
        <p:nvSpPr>
          <p:cNvPr id="9" name="Rounded Rectangle 8"/>
          <p:cNvSpPr/>
          <p:nvPr/>
        </p:nvSpPr>
        <p:spPr>
          <a:xfrm>
            <a:off x="8314944" y="3657600"/>
            <a:ext cx="4648200" cy="685800"/>
          </a:xfrm>
          <a:prstGeom prst="roundRect">
            <a:avLst/>
          </a:prstGeom>
          <a:noFill/>
          <a:ln w="25400" cmpd="sng">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a:solidFill>
                  <a:schemeClr val="tx1"/>
                </a:solidFill>
              </a:rPr>
              <a:t>قابل اندازه گیری</a:t>
            </a:r>
            <a:endParaRPr lang="en-US" sz="4000" b="1" dirty="0">
              <a:solidFill>
                <a:schemeClr val="tx1"/>
              </a:solidFill>
            </a:endParaRPr>
          </a:p>
        </p:txBody>
      </p:sp>
      <p:sp>
        <p:nvSpPr>
          <p:cNvPr id="10" name="Rounded Rectangle 9"/>
          <p:cNvSpPr/>
          <p:nvPr/>
        </p:nvSpPr>
        <p:spPr>
          <a:xfrm>
            <a:off x="8314944" y="4600386"/>
            <a:ext cx="4648200" cy="68580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a:solidFill>
                  <a:schemeClr val="tx1"/>
                </a:solidFill>
                <a:cs typeface="+mj-cs"/>
              </a:rPr>
              <a:t>دست یافتنی</a:t>
            </a:r>
            <a:endParaRPr lang="en-US" sz="4000" b="1" dirty="0">
              <a:solidFill>
                <a:schemeClr val="tx1"/>
              </a:solidFill>
              <a:cs typeface="+mj-cs"/>
            </a:endParaRPr>
          </a:p>
        </p:txBody>
      </p:sp>
      <p:sp>
        <p:nvSpPr>
          <p:cNvPr id="11" name="Rounded Rectangle 10"/>
          <p:cNvSpPr/>
          <p:nvPr/>
        </p:nvSpPr>
        <p:spPr>
          <a:xfrm>
            <a:off x="8314944" y="5543172"/>
            <a:ext cx="4648200" cy="68580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a:solidFill>
                  <a:schemeClr val="tx1"/>
                </a:solidFill>
                <a:latin typeface="Times New Roman" panose="02020603050405020304" pitchFamily="18" charset="0"/>
                <a:cs typeface="Times New Roman" panose="02020603050405020304" pitchFamily="18" charset="0"/>
              </a:rPr>
              <a:t>با نتیجه مثبت</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314944" y="6629400"/>
            <a:ext cx="4648200" cy="68580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a:solidFill>
                  <a:schemeClr val="tx1"/>
                </a:solidFill>
                <a:latin typeface="Times New Roman" panose="02020603050405020304" pitchFamily="18" charset="0"/>
                <a:cs typeface="Times New Roman" panose="02020603050405020304" pitchFamily="18" charset="0"/>
              </a:rPr>
              <a:t>محدود به زمان</a:t>
            </a:r>
            <a:endParaRPr lang="en-US"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827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797272"/>
            <a:ext cx="13563600" cy="846385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r" rtl="1"/>
            <a:r>
              <a:rPr lang="fa-IR" sz="3200" b="1" dirty="0">
                <a:solidFill>
                  <a:srgbClr val="00B050"/>
                </a:solidFill>
                <a:latin typeface="AP Yekan" panose="02000503030000020004" pitchFamily="2" charset="-78"/>
                <a:cs typeface="B Yagut" panose="00000400000000000000" pitchFamily="2" charset="-78"/>
              </a:rPr>
              <a:t>شاخص(ابزاری برای سنجش کیفیت)</a:t>
            </a:r>
            <a:r>
              <a:rPr lang="fa-IR" sz="3200" dirty="0">
                <a:solidFill>
                  <a:schemeClr val="tx1">
                    <a:lumMod val="75000"/>
                    <a:lumOff val="25000"/>
                  </a:schemeClr>
                </a:solidFill>
                <a:latin typeface="AP Yekan" panose="02000503030000020004" pitchFamily="2" charset="-78"/>
                <a:cs typeface="B Yagut" panose="00000400000000000000" pitchFamily="2" charset="-78"/>
              </a:rPr>
              <a:t>: </a:t>
            </a:r>
          </a:p>
          <a:p>
            <a:pPr marL="457200" indent="-457200" algn="r" rtl="1">
              <a:buFont typeface="Wingdings" panose="05000000000000000000" pitchFamily="2" charset="2"/>
              <a:buChar char="v"/>
            </a:pPr>
            <a:r>
              <a:rPr lang="fa-IR" sz="3200" dirty="0">
                <a:solidFill>
                  <a:schemeClr val="tx1">
                    <a:lumMod val="75000"/>
                    <a:lumOff val="25000"/>
                  </a:schemeClr>
                </a:solidFill>
                <a:latin typeface="AP Yekan" panose="02000503030000020004" pitchFamily="2" charset="-78"/>
                <a:cs typeface="B Yagut" panose="00000400000000000000" pitchFamily="2" charset="-78"/>
              </a:rPr>
              <a:t>می تواند تعداد رویداد یا یک نسبت (درصد) را اندازه گیری کند.</a:t>
            </a:r>
          </a:p>
          <a:p>
            <a:pPr marL="457200" indent="-457200" algn="r" rtl="1">
              <a:buFont typeface="Wingdings" panose="05000000000000000000" pitchFamily="2" charset="2"/>
              <a:buChar char="v"/>
            </a:pPr>
            <a:r>
              <a:rPr lang="fa-IR" sz="3200" dirty="0">
                <a:solidFill>
                  <a:schemeClr val="tx1">
                    <a:lumMod val="75000"/>
                    <a:lumOff val="25000"/>
                  </a:schemeClr>
                </a:solidFill>
                <a:latin typeface="AP Yekan" panose="02000503030000020004" pitchFamily="2" charset="-78"/>
                <a:cs typeface="B Yagut" panose="00000400000000000000" pitchFamily="2" charset="-78"/>
              </a:rPr>
              <a:t>در مدت زمان مشخص قابل اندازه گیری است.</a:t>
            </a:r>
          </a:p>
          <a:p>
            <a:pPr algn="r" rtl="1"/>
            <a:endParaRPr lang="fa-IR" sz="3200" dirty="0">
              <a:solidFill>
                <a:schemeClr val="tx1">
                  <a:lumMod val="75000"/>
                  <a:lumOff val="25000"/>
                </a:schemeClr>
              </a:solidFill>
              <a:latin typeface="AP Yekan" panose="02000503030000020004" pitchFamily="2" charset="-78"/>
              <a:cs typeface="B Yagut" panose="00000400000000000000" pitchFamily="2" charset="-78"/>
            </a:endParaRPr>
          </a:p>
          <a:p>
            <a:pPr algn="r" rtl="1"/>
            <a:r>
              <a:rPr lang="fa-IR" sz="3200" b="1" u="sng" dirty="0">
                <a:solidFill>
                  <a:srgbClr val="0070C0"/>
                </a:solidFill>
                <a:latin typeface="AP Yekan" panose="02000503030000020004" pitchFamily="2" charset="-78"/>
                <a:cs typeface="B Yagut" panose="00000400000000000000" pitchFamily="2" charset="-78"/>
              </a:rPr>
              <a:t>شاخص فرایند</a:t>
            </a:r>
            <a:r>
              <a:rPr lang="fa-IR" sz="3200" dirty="0">
                <a:solidFill>
                  <a:schemeClr val="tx1">
                    <a:lumMod val="75000"/>
                    <a:lumOff val="25000"/>
                  </a:schemeClr>
                </a:solidFill>
                <a:latin typeface="AP Yekan" panose="02000503030000020004" pitchFamily="2" charset="-78"/>
                <a:cs typeface="B Yagut" panose="00000400000000000000" pitchFamily="2" charset="-78"/>
              </a:rPr>
              <a:t>( </a:t>
            </a:r>
            <a:r>
              <a:rPr lang="en-US" sz="3200" dirty="0">
                <a:solidFill>
                  <a:schemeClr val="tx1">
                    <a:lumMod val="75000"/>
                    <a:lumOff val="25000"/>
                  </a:schemeClr>
                </a:solidFill>
                <a:latin typeface="AP Yekan" panose="02000503030000020004" pitchFamily="2" charset="-78"/>
                <a:cs typeface="B Yagut" panose="00000400000000000000" pitchFamily="2" charset="-78"/>
              </a:rPr>
              <a:t>process indicator</a:t>
            </a:r>
            <a:r>
              <a:rPr lang="fa-IR" sz="3200" dirty="0">
                <a:solidFill>
                  <a:schemeClr val="tx1">
                    <a:lumMod val="75000"/>
                    <a:lumOff val="25000"/>
                  </a:schemeClr>
                </a:solidFill>
                <a:latin typeface="AP Yekan" panose="02000503030000020004" pitchFamily="2" charset="-78"/>
                <a:cs typeface="B Yagut" panose="00000400000000000000" pitchFamily="2" charset="-78"/>
              </a:rPr>
              <a:t>) آنچه را </a:t>
            </a:r>
            <a:r>
              <a:rPr lang="fa-IR" sz="3200" dirty="0">
                <a:solidFill>
                  <a:srgbClr val="FF0000"/>
                </a:solidFill>
                <a:latin typeface="AP Yekan" panose="02000503030000020004" pitchFamily="2" charset="-78"/>
                <a:cs typeface="B Yagut" panose="00000400000000000000" pitchFamily="2" charset="-78"/>
              </a:rPr>
              <a:t>انجام داده اید</a:t>
            </a:r>
            <a:r>
              <a:rPr lang="fa-IR" sz="3200" dirty="0">
                <a:solidFill>
                  <a:schemeClr val="tx1">
                    <a:lumMod val="75000"/>
                    <a:lumOff val="25000"/>
                  </a:schemeClr>
                </a:solidFill>
                <a:latin typeface="AP Yekan" panose="02000503030000020004" pitchFamily="2" charset="-78"/>
                <a:cs typeface="B Yagut" panose="00000400000000000000" pitchFamily="2" charset="-78"/>
              </a:rPr>
              <a:t>، اندازه گیری </a:t>
            </a:r>
            <a:r>
              <a:rPr lang="fa-IR" sz="3200">
                <a:solidFill>
                  <a:schemeClr val="tx1">
                    <a:lumMod val="75000"/>
                    <a:lumOff val="25000"/>
                  </a:schemeClr>
                </a:solidFill>
                <a:latin typeface="AP Yekan" panose="02000503030000020004" pitchFamily="2" charset="-78"/>
                <a:cs typeface="B Yagut" panose="00000400000000000000" pitchFamily="2" charset="-78"/>
              </a:rPr>
              <a:t>میکند.</a:t>
            </a:r>
            <a:r>
              <a:rPr lang="fa-IR" sz="1800" b="0" i="0" u="none" strike="noStrike" baseline="0">
                <a:latin typeface="ArialMT"/>
              </a:rPr>
              <a:t> </a:t>
            </a:r>
          </a:p>
          <a:p>
            <a:pPr algn="r" rtl="1"/>
            <a:r>
              <a:rPr lang="fa-IR" sz="3200">
                <a:solidFill>
                  <a:schemeClr val="tx1">
                    <a:lumMod val="75000"/>
                    <a:lumOff val="25000"/>
                  </a:schemeClr>
                </a:solidFill>
                <a:latin typeface="AP Yekan" panose="02000503030000020004" pitchFamily="2" charset="-78"/>
                <a:cs typeface="B Yagut" panose="00000400000000000000" pitchFamily="2" charset="-78"/>
              </a:rPr>
              <a:t>مثال:درصد ارایه دهندگان خدمت آموزش دیده در خصوص اهمیت انجام خدمات پیش از بارداری واصول مشاوره صحیح در یک بازه زمانی- یا تعداد</a:t>
            </a:r>
            <a:endParaRPr lang="fa-IR" sz="3200" dirty="0">
              <a:solidFill>
                <a:schemeClr val="tx1">
                  <a:lumMod val="75000"/>
                  <a:lumOff val="25000"/>
                </a:schemeClr>
              </a:solidFill>
              <a:latin typeface="AP Yekan" panose="02000503030000020004" pitchFamily="2" charset="-78"/>
              <a:cs typeface="B Yagut" panose="00000400000000000000" pitchFamily="2" charset="-78"/>
            </a:endParaRPr>
          </a:p>
          <a:p>
            <a:pPr algn="just" rtl="1"/>
            <a:endParaRPr lang="fa-IR" sz="3200" dirty="0">
              <a:solidFill>
                <a:schemeClr val="tx1">
                  <a:lumMod val="75000"/>
                  <a:lumOff val="25000"/>
                </a:schemeClr>
              </a:solidFill>
              <a:latin typeface="AP Yekan" panose="02000503030000020004" pitchFamily="2" charset="-78"/>
              <a:cs typeface="B Yagut" panose="00000400000000000000" pitchFamily="2" charset="-78"/>
            </a:endParaRPr>
          </a:p>
          <a:p>
            <a:pPr algn="just" rtl="1"/>
            <a:r>
              <a:rPr lang="fa-IR" sz="3200" b="1" u="sng" dirty="0">
                <a:solidFill>
                  <a:srgbClr val="0070C0"/>
                </a:solidFill>
                <a:latin typeface="AP Yekan" panose="02000503030000020004" pitchFamily="2" charset="-78"/>
                <a:cs typeface="B Yagut" panose="00000400000000000000" pitchFamily="2" charset="-78"/>
              </a:rPr>
              <a:t>شاخص پیامد </a:t>
            </a:r>
            <a:r>
              <a:rPr lang="fa-IR" sz="3200" dirty="0">
                <a:solidFill>
                  <a:schemeClr val="tx1">
                    <a:lumMod val="75000"/>
                    <a:lumOff val="25000"/>
                  </a:schemeClr>
                </a:solidFill>
                <a:latin typeface="AP Yekan" panose="02000503030000020004" pitchFamily="2" charset="-78"/>
                <a:cs typeface="B Yagut" panose="00000400000000000000" pitchFamily="2" charset="-78"/>
              </a:rPr>
              <a:t>(</a:t>
            </a:r>
            <a:r>
              <a:rPr lang="en-US" sz="3200" dirty="0">
                <a:solidFill>
                  <a:schemeClr val="tx1">
                    <a:lumMod val="75000"/>
                    <a:lumOff val="25000"/>
                  </a:schemeClr>
                </a:solidFill>
                <a:latin typeface="AP Yekan" panose="02000503030000020004" pitchFamily="2" charset="-78"/>
                <a:cs typeface="B Yagut" panose="00000400000000000000" pitchFamily="2" charset="-78"/>
              </a:rPr>
              <a:t>outcome indicator </a:t>
            </a:r>
            <a:r>
              <a:rPr lang="fa-IR" sz="3200" dirty="0">
                <a:solidFill>
                  <a:schemeClr val="tx1">
                    <a:lumMod val="75000"/>
                    <a:lumOff val="25000"/>
                  </a:schemeClr>
                </a:solidFill>
                <a:latin typeface="AP Yekan" panose="02000503030000020004" pitchFamily="2" charset="-78"/>
                <a:cs typeface="B Yagut" panose="00000400000000000000" pitchFamily="2" charset="-78"/>
              </a:rPr>
              <a:t>) </a:t>
            </a:r>
            <a:r>
              <a:rPr lang="fa-IR" sz="3200" dirty="0">
                <a:solidFill>
                  <a:srgbClr val="FF0000"/>
                </a:solidFill>
                <a:latin typeface="AP Yekan" panose="02000503030000020004" pitchFamily="2" charset="-78"/>
                <a:cs typeface="B Yagut" panose="00000400000000000000" pitchFamily="2" charset="-78"/>
              </a:rPr>
              <a:t>هدف شما </a:t>
            </a:r>
            <a:r>
              <a:rPr lang="fa-IR" sz="3200" dirty="0">
                <a:solidFill>
                  <a:schemeClr val="tx1">
                    <a:lumMod val="75000"/>
                    <a:lumOff val="25000"/>
                  </a:schemeClr>
                </a:solidFill>
                <a:latin typeface="AP Yekan" panose="02000503030000020004" pitchFamily="2" charset="-78"/>
                <a:cs typeface="B Yagut" panose="00000400000000000000" pitchFamily="2" charset="-78"/>
              </a:rPr>
              <a:t>را اندازه </a:t>
            </a:r>
            <a:r>
              <a:rPr lang="fa-IR" sz="3200">
                <a:solidFill>
                  <a:schemeClr val="tx1">
                    <a:lumMod val="75000"/>
                    <a:lumOff val="25000"/>
                  </a:schemeClr>
                </a:solidFill>
                <a:latin typeface="AP Yekan" panose="02000503030000020004" pitchFamily="2" charset="-78"/>
                <a:cs typeface="B Yagut" panose="00000400000000000000" pitchFamily="2" charset="-78"/>
              </a:rPr>
              <a:t>گیری میکند</a:t>
            </a:r>
          </a:p>
          <a:p>
            <a:pPr algn="just" rtl="1"/>
            <a:r>
              <a:rPr lang="fa-IR" sz="3200">
                <a:solidFill>
                  <a:schemeClr val="tx1">
                    <a:lumMod val="75000"/>
                    <a:lumOff val="25000"/>
                  </a:schemeClr>
                </a:solidFill>
                <a:latin typeface="AP Yekan" panose="02000503030000020004" pitchFamily="2" charset="-78"/>
                <a:cs typeface="B Yagut" panose="00000400000000000000" pitchFamily="2" charset="-78"/>
              </a:rPr>
              <a:t>مثال: درصد مادرانی که خدمات پیش از بارداری برای آن ها انجام شده است در یک بازه زمانی مشخص</a:t>
            </a:r>
            <a:endParaRPr lang="fa-IR" sz="3200" dirty="0">
              <a:solidFill>
                <a:schemeClr val="tx1">
                  <a:lumMod val="75000"/>
                  <a:lumOff val="25000"/>
                </a:schemeClr>
              </a:solidFill>
              <a:latin typeface="AP Yekan" panose="02000503030000020004" pitchFamily="2" charset="-78"/>
              <a:cs typeface="B Yagut" panose="00000400000000000000" pitchFamily="2" charset="-78"/>
            </a:endParaRPr>
          </a:p>
          <a:p>
            <a:pPr algn="just" rtl="1"/>
            <a:endParaRPr lang="fa-IR" sz="3200" dirty="0">
              <a:solidFill>
                <a:schemeClr val="tx1">
                  <a:lumMod val="75000"/>
                  <a:lumOff val="25000"/>
                </a:schemeClr>
              </a:solidFill>
              <a:latin typeface="AP Yekan" panose="02000503030000020004" pitchFamily="2" charset="-78"/>
              <a:cs typeface="B Yagut" panose="00000400000000000000" pitchFamily="2" charset="-78"/>
            </a:endParaRPr>
          </a:p>
          <a:p>
            <a:pPr algn="just" rtl="1"/>
            <a:r>
              <a:rPr lang="fa-IR" sz="3200" b="1" u="sng" dirty="0">
                <a:solidFill>
                  <a:srgbClr val="0070C0"/>
                </a:solidFill>
                <a:latin typeface="AP Yekan" panose="02000503030000020004" pitchFamily="2" charset="-78"/>
                <a:cs typeface="B Yagut" panose="00000400000000000000" pitchFamily="2" charset="-78"/>
              </a:rPr>
              <a:t>شاخص تعدیل کننده </a:t>
            </a:r>
            <a:r>
              <a:rPr lang="fa-IR" sz="3200" dirty="0">
                <a:solidFill>
                  <a:schemeClr val="tx1">
                    <a:lumMod val="75000"/>
                    <a:lumOff val="25000"/>
                  </a:schemeClr>
                </a:solidFill>
                <a:latin typeface="AP Yekan" panose="02000503030000020004" pitchFamily="2" charset="-78"/>
                <a:cs typeface="B Yagut" panose="00000400000000000000" pitchFamily="2" charset="-78"/>
              </a:rPr>
              <a:t>(</a:t>
            </a:r>
            <a:r>
              <a:rPr lang="en-US" sz="3200" dirty="0">
                <a:solidFill>
                  <a:schemeClr val="tx1">
                    <a:lumMod val="75000"/>
                    <a:lumOff val="25000"/>
                  </a:schemeClr>
                </a:solidFill>
                <a:latin typeface="AP Yekan" panose="02000503030000020004" pitchFamily="2" charset="-78"/>
                <a:cs typeface="B Yagut" panose="00000400000000000000" pitchFamily="2" charset="-78"/>
              </a:rPr>
              <a:t>balancing indicator </a:t>
            </a:r>
            <a:r>
              <a:rPr lang="fa-IR" sz="3200" dirty="0">
                <a:solidFill>
                  <a:schemeClr val="tx1">
                    <a:lumMod val="75000"/>
                    <a:lumOff val="25000"/>
                  </a:schemeClr>
                </a:solidFill>
                <a:latin typeface="AP Yekan" panose="02000503030000020004" pitchFamily="2" charset="-78"/>
                <a:cs typeface="B Yagut" panose="00000400000000000000" pitchFamily="2" charset="-78"/>
              </a:rPr>
              <a:t> ) عواملی را اندازه گیری میکند که ممکن است با فرایند یا پیامدهای جدید </a:t>
            </a:r>
            <a:r>
              <a:rPr lang="fa-IR" sz="3200" dirty="0">
                <a:solidFill>
                  <a:srgbClr val="FF0000"/>
                </a:solidFill>
                <a:latin typeface="AP Yekan" panose="02000503030000020004" pitchFamily="2" charset="-78"/>
                <a:cs typeface="B Yagut" panose="00000400000000000000" pitchFamily="2" charset="-78"/>
              </a:rPr>
              <a:t>تغییر </a:t>
            </a:r>
            <a:r>
              <a:rPr lang="fa-IR" sz="3200">
                <a:solidFill>
                  <a:srgbClr val="FF0000"/>
                </a:solidFill>
                <a:latin typeface="AP Yekan" panose="02000503030000020004" pitchFamily="2" charset="-78"/>
                <a:cs typeface="B Yagut" panose="00000400000000000000" pitchFamily="2" charset="-78"/>
              </a:rPr>
              <a:t>کند</a:t>
            </a:r>
            <a:r>
              <a:rPr lang="fa-IR" sz="3200">
                <a:solidFill>
                  <a:schemeClr val="tx1">
                    <a:lumMod val="75000"/>
                    <a:lumOff val="25000"/>
                  </a:schemeClr>
                </a:solidFill>
                <a:latin typeface="AP Yekan" panose="02000503030000020004" pitchFamily="2" charset="-78"/>
                <a:cs typeface="B Yagut" panose="00000400000000000000" pitchFamily="2" charset="-78"/>
              </a:rPr>
              <a:t>.</a:t>
            </a:r>
            <a:r>
              <a:rPr lang="fa-IR" sz="1800" b="0" i="0" u="none" strike="noStrike" baseline="0">
                <a:latin typeface="ArialMT"/>
              </a:rPr>
              <a:t> </a:t>
            </a:r>
          </a:p>
          <a:p>
            <a:pPr algn="just" rtl="1"/>
            <a:r>
              <a:rPr lang="fa-IR" sz="3200">
                <a:solidFill>
                  <a:schemeClr val="tx1">
                    <a:lumMod val="75000"/>
                    <a:lumOff val="25000"/>
                  </a:schemeClr>
                </a:solidFill>
                <a:latin typeface="AP Yekan" panose="02000503030000020004" pitchFamily="2" charset="-78"/>
                <a:cs typeface="B Yagut" panose="00000400000000000000" pitchFamily="2" charset="-78"/>
              </a:rPr>
              <a:t>مثال:کاهش زایمان زودرس- کاهش مرگ نوزاد به علت نارسی- کاهش موارد نوزادان بستری در بخش مراقبت ویژه- افزایش پوشش مراقبت دوران بارداری- کاهش بارداری های پرخطر و...</a:t>
            </a:r>
          </a:p>
          <a:p>
            <a:pPr algn="just" rtl="1"/>
            <a:endParaRPr lang="fa-IR" sz="3200" dirty="0">
              <a:solidFill>
                <a:schemeClr val="tx1">
                  <a:lumMod val="75000"/>
                  <a:lumOff val="25000"/>
                </a:schemeClr>
              </a:solidFill>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128677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8F36-FDD7-93E3-3039-2217498360E8}"/>
              </a:ext>
            </a:extLst>
          </p:cNvPr>
          <p:cNvSpPr>
            <a:spLocks noGrp="1"/>
          </p:cNvSpPr>
          <p:nvPr>
            <p:ph type="title"/>
          </p:nvPr>
        </p:nvSpPr>
        <p:spPr>
          <a:xfrm>
            <a:off x="1181100" y="990600"/>
            <a:ext cx="13373100" cy="132450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rtl="1"/>
            <a:r>
              <a:rPr lang="fa-IR" sz="5400" b="1">
                <a:solidFill>
                  <a:srgbClr val="00B050"/>
                </a:solidFill>
                <a:latin typeface="AP Yekan" panose="02000503030000020004" pitchFamily="2" charset="-78"/>
                <a:cs typeface="B Yagut" panose="00000400000000000000" pitchFamily="2" charset="-78"/>
              </a:rPr>
              <a:t>مطمئن شوید که شاخصها، </a:t>
            </a:r>
            <a:r>
              <a:rPr lang="en-US" sz="5400" b="1">
                <a:solidFill>
                  <a:srgbClr val="00B050"/>
                </a:solidFill>
                <a:latin typeface="AP Yekan" panose="02000503030000020004" pitchFamily="2" charset="-78"/>
                <a:cs typeface="B Yagut" panose="00000400000000000000" pitchFamily="2" charset="-78"/>
              </a:rPr>
              <a:t>SMART </a:t>
            </a:r>
            <a:r>
              <a:rPr lang="fa-IR" sz="5400" b="1">
                <a:solidFill>
                  <a:srgbClr val="00B050"/>
                </a:solidFill>
                <a:latin typeface="AP Yekan" panose="02000503030000020004" pitchFamily="2" charset="-78"/>
                <a:cs typeface="B Yagut" panose="00000400000000000000" pitchFamily="2" charset="-78"/>
              </a:rPr>
              <a:t>هستند:</a:t>
            </a:r>
            <a:br>
              <a:rPr lang="fa-IR" sz="5400" b="1">
                <a:solidFill>
                  <a:srgbClr val="00B050"/>
                </a:solidFill>
                <a:latin typeface="AP Yekan" panose="02000503030000020004" pitchFamily="2" charset="-78"/>
                <a:cs typeface="B Yagut" panose="00000400000000000000" pitchFamily="2" charset="-78"/>
              </a:rPr>
            </a:br>
            <a:endParaRPr lang="fa-IR"/>
          </a:p>
        </p:txBody>
      </p:sp>
      <p:sp>
        <p:nvSpPr>
          <p:cNvPr id="3" name="Content Placeholder 2">
            <a:extLst>
              <a:ext uri="{FF2B5EF4-FFF2-40B4-BE49-F238E27FC236}">
                <a16:creationId xmlns:a16="http://schemas.microsoft.com/office/drawing/2014/main" id="{2883A9AC-BFDD-27C3-E710-E7B86BD44764}"/>
              </a:ext>
            </a:extLst>
          </p:cNvPr>
          <p:cNvSpPr>
            <a:spLocks noGrp="1"/>
          </p:cNvSpPr>
          <p:nvPr>
            <p:ph idx="1"/>
          </p:nvPr>
        </p:nvSpPr>
        <p:spPr>
          <a:xfrm>
            <a:off x="1181100" y="2315105"/>
            <a:ext cx="13182600" cy="698129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rtl="1"/>
            <a:endParaRPr lang="fa-IR" sz="3600">
              <a:solidFill>
                <a:schemeClr val="tx1">
                  <a:lumMod val="75000"/>
                  <a:lumOff val="25000"/>
                </a:schemeClr>
              </a:solidFill>
              <a:latin typeface="AP Yekan" panose="02000503030000020004" pitchFamily="2" charset="-78"/>
              <a:cs typeface="B Yagut" panose="00000400000000000000" pitchFamily="2" charset="-78"/>
            </a:endParaRPr>
          </a:p>
          <a:p>
            <a:pPr algn="just" rtl="1"/>
            <a:r>
              <a:rPr lang="fa-IR" sz="3600">
                <a:solidFill>
                  <a:schemeClr val="tx1">
                    <a:lumMod val="75000"/>
                    <a:lumOff val="25000"/>
                  </a:schemeClr>
                </a:solidFill>
                <a:latin typeface="AP Yekan" panose="02000503030000020004" pitchFamily="2" charset="-78"/>
                <a:cs typeface="B Yagut" panose="00000400000000000000" pitchFamily="2" charset="-78"/>
              </a:rPr>
              <a:t>اختصاصی</a:t>
            </a:r>
            <a:r>
              <a:rPr lang="en-US" sz="3600">
                <a:solidFill>
                  <a:srgbClr val="FF0000"/>
                </a:solidFill>
                <a:latin typeface="AP Yekan" panose="02000503030000020004" pitchFamily="2" charset="-78"/>
                <a:cs typeface="B Yagut" panose="00000400000000000000" pitchFamily="2" charset="-78"/>
              </a:rPr>
              <a:t>S</a:t>
            </a:r>
            <a:r>
              <a:rPr lang="en-US" sz="3600">
                <a:solidFill>
                  <a:schemeClr val="tx1">
                    <a:lumMod val="75000"/>
                    <a:lumOff val="25000"/>
                  </a:schemeClr>
                </a:solidFill>
                <a:latin typeface="AP Yekan" panose="02000503030000020004" pitchFamily="2" charset="-78"/>
                <a:cs typeface="B Yagut" panose="00000400000000000000" pitchFamily="2" charset="-78"/>
              </a:rPr>
              <a:t>pecific </a:t>
            </a:r>
            <a:r>
              <a:rPr lang="fa-IR" sz="3600">
                <a:solidFill>
                  <a:schemeClr val="tx1">
                    <a:lumMod val="75000"/>
                    <a:lumOff val="25000"/>
                  </a:schemeClr>
                </a:solidFill>
                <a:latin typeface="AP Yekan" panose="02000503030000020004" pitchFamily="2" charset="-78"/>
                <a:cs typeface="B Yagut" panose="00000400000000000000" pitchFamily="2" charset="-78"/>
              </a:rPr>
              <a:t> </a:t>
            </a:r>
            <a:r>
              <a:rPr lang="fa-IR" sz="3600">
                <a:latin typeface="AP Yekan" panose="02000503030000020004" pitchFamily="2" charset="-78"/>
                <a:cs typeface="B Yagut" panose="00000400000000000000" pitchFamily="2" charset="-78"/>
              </a:rPr>
              <a:t>اندازه گیری دمای زیر بغل ؛ نه صرفا گرم و سرد بودن</a:t>
            </a:r>
          </a:p>
          <a:p>
            <a:pPr algn="just" rtl="1"/>
            <a:r>
              <a:rPr lang="fa-IR" sz="3600">
                <a:solidFill>
                  <a:schemeClr val="tx1">
                    <a:lumMod val="75000"/>
                    <a:lumOff val="25000"/>
                  </a:schemeClr>
                </a:solidFill>
                <a:latin typeface="AP Yekan" panose="02000503030000020004" pitchFamily="2" charset="-78"/>
                <a:cs typeface="B Yagut" panose="00000400000000000000" pitchFamily="2" charset="-78"/>
              </a:rPr>
              <a:t>قابل اندازه گیری </a:t>
            </a:r>
            <a:r>
              <a:rPr lang="en-US" sz="3600">
                <a:solidFill>
                  <a:srgbClr val="FF0000"/>
                </a:solidFill>
                <a:latin typeface="AP Yekan" panose="02000503030000020004" pitchFamily="2" charset="-78"/>
                <a:cs typeface="B Yagut" panose="00000400000000000000" pitchFamily="2" charset="-78"/>
              </a:rPr>
              <a:t>M</a:t>
            </a:r>
            <a:r>
              <a:rPr lang="en-US" sz="3600">
                <a:solidFill>
                  <a:schemeClr val="tx1">
                    <a:lumMod val="75000"/>
                    <a:lumOff val="25000"/>
                  </a:schemeClr>
                </a:solidFill>
                <a:latin typeface="AP Yekan" panose="02000503030000020004" pitchFamily="2" charset="-78"/>
                <a:cs typeface="B Yagut" panose="00000400000000000000" pitchFamily="2" charset="-78"/>
              </a:rPr>
              <a:t>easurable </a:t>
            </a:r>
            <a:r>
              <a:rPr lang="fa-IR" sz="3600">
                <a:solidFill>
                  <a:schemeClr val="tx1">
                    <a:lumMod val="75000"/>
                    <a:lumOff val="25000"/>
                  </a:schemeClr>
                </a:solidFill>
                <a:latin typeface="AP Yekan" panose="02000503030000020004" pitchFamily="2" charset="-78"/>
                <a:cs typeface="B Yagut" panose="00000400000000000000" pitchFamily="2" charset="-78"/>
              </a:rPr>
              <a:t> </a:t>
            </a:r>
            <a:r>
              <a:rPr lang="fa-IR" sz="3600">
                <a:latin typeface="AP Yekan" panose="02000503030000020004" pitchFamily="2" charset="-78"/>
                <a:cs typeface="B Yagut" panose="00000400000000000000" pitchFamily="2" charset="-78"/>
              </a:rPr>
              <a:t>دمای زیر بغلی </a:t>
            </a:r>
          </a:p>
          <a:p>
            <a:pPr algn="just" rtl="1"/>
            <a:r>
              <a:rPr lang="fa-IR" sz="3600">
                <a:solidFill>
                  <a:schemeClr val="tx1">
                    <a:lumMod val="75000"/>
                    <a:lumOff val="25000"/>
                  </a:schemeClr>
                </a:solidFill>
                <a:latin typeface="AP Yekan" panose="02000503030000020004" pitchFamily="2" charset="-78"/>
                <a:cs typeface="B Yagut" panose="00000400000000000000" pitchFamily="2" charset="-78"/>
              </a:rPr>
              <a:t>دست یافتنی </a:t>
            </a:r>
            <a:r>
              <a:rPr lang="en-US" sz="3600">
                <a:solidFill>
                  <a:srgbClr val="FF0000"/>
                </a:solidFill>
                <a:latin typeface="AP Yekan" panose="02000503030000020004" pitchFamily="2" charset="-78"/>
                <a:cs typeface="B Yagut" panose="00000400000000000000" pitchFamily="2" charset="-78"/>
              </a:rPr>
              <a:t>A</a:t>
            </a:r>
            <a:r>
              <a:rPr lang="en-US" sz="3600">
                <a:solidFill>
                  <a:schemeClr val="tx1">
                    <a:lumMod val="75000"/>
                    <a:lumOff val="25000"/>
                  </a:schemeClr>
                </a:solidFill>
                <a:latin typeface="AP Yekan" panose="02000503030000020004" pitchFamily="2" charset="-78"/>
                <a:cs typeface="B Yagut" panose="00000400000000000000" pitchFamily="2" charset="-78"/>
              </a:rPr>
              <a:t>chievable </a:t>
            </a:r>
            <a:r>
              <a:rPr lang="fa-IR" sz="3600">
                <a:solidFill>
                  <a:schemeClr val="tx1">
                    <a:lumMod val="75000"/>
                    <a:lumOff val="25000"/>
                  </a:schemeClr>
                </a:solidFill>
                <a:latin typeface="AP Yekan" panose="02000503030000020004" pitchFamily="2" charset="-78"/>
                <a:cs typeface="B Yagut" panose="00000400000000000000" pitchFamily="2" charset="-78"/>
              </a:rPr>
              <a:t> </a:t>
            </a:r>
            <a:r>
              <a:rPr lang="fa-IR" sz="3600">
                <a:latin typeface="AP Yekan" panose="02000503030000020004" pitchFamily="2" charset="-78"/>
                <a:cs typeface="B Yagut" panose="00000400000000000000" pitchFamily="2" charset="-78"/>
              </a:rPr>
              <a:t>اندازه گیری دما در فواصل امکان پذیر، نه هر 10 دقیقه</a:t>
            </a:r>
          </a:p>
          <a:p>
            <a:pPr algn="just" rtl="1"/>
            <a:r>
              <a:rPr lang="fa-IR" sz="3600">
                <a:solidFill>
                  <a:schemeClr val="tx1">
                    <a:lumMod val="75000"/>
                    <a:lumOff val="25000"/>
                  </a:schemeClr>
                </a:solidFill>
                <a:latin typeface="AP Yekan" panose="02000503030000020004" pitchFamily="2" charset="-78"/>
                <a:cs typeface="B Yagut" panose="00000400000000000000" pitchFamily="2" charset="-78"/>
              </a:rPr>
              <a:t>مرتبط </a:t>
            </a:r>
            <a:r>
              <a:rPr lang="en-US" sz="3600">
                <a:solidFill>
                  <a:srgbClr val="FF0000"/>
                </a:solidFill>
                <a:latin typeface="AP Yekan" panose="02000503030000020004" pitchFamily="2" charset="-78"/>
                <a:cs typeface="B Yagut" panose="00000400000000000000" pitchFamily="2" charset="-78"/>
              </a:rPr>
              <a:t>R</a:t>
            </a:r>
            <a:r>
              <a:rPr lang="en-US" sz="3600">
                <a:solidFill>
                  <a:schemeClr val="tx1">
                    <a:lumMod val="75000"/>
                    <a:lumOff val="25000"/>
                  </a:schemeClr>
                </a:solidFill>
                <a:latin typeface="AP Yekan" panose="02000503030000020004" pitchFamily="2" charset="-78"/>
                <a:cs typeface="B Yagut" panose="00000400000000000000" pitchFamily="2" charset="-78"/>
              </a:rPr>
              <a:t>elevant </a:t>
            </a:r>
            <a:r>
              <a:rPr lang="fa-IR" sz="3600">
                <a:solidFill>
                  <a:schemeClr val="tx1">
                    <a:lumMod val="75000"/>
                    <a:lumOff val="25000"/>
                  </a:schemeClr>
                </a:solidFill>
                <a:latin typeface="AP Yekan" panose="02000503030000020004" pitchFamily="2" charset="-78"/>
                <a:cs typeface="B Yagut" panose="00000400000000000000" pitchFamily="2" charset="-78"/>
              </a:rPr>
              <a:t> </a:t>
            </a:r>
            <a:r>
              <a:rPr lang="fa-IR" sz="3600">
                <a:latin typeface="AP Yekan" panose="02000503030000020004" pitchFamily="2" charset="-78"/>
                <a:cs typeface="B Yagut" panose="00000400000000000000" pitchFamily="2" charset="-78"/>
              </a:rPr>
              <a:t>استرس سرما ممکن است منجر به مرگ شود.</a:t>
            </a:r>
          </a:p>
          <a:p>
            <a:pPr algn="just" rtl="1"/>
            <a:r>
              <a:rPr lang="fa-IR" sz="3600">
                <a:solidFill>
                  <a:schemeClr val="tx1">
                    <a:lumMod val="75000"/>
                    <a:lumOff val="25000"/>
                  </a:schemeClr>
                </a:solidFill>
                <a:latin typeface="AP Yekan" panose="02000503030000020004" pitchFamily="2" charset="-78"/>
                <a:cs typeface="B Yagut" panose="00000400000000000000" pitchFamily="2" charset="-78"/>
              </a:rPr>
              <a:t>محدود به زمان </a:t>
            </a:r>
            <a:r>
              <a:rPr lang="en-US" sz="3600">
                <a:solidFill>
                  <a:srgbClr val="FF0000"/>
                </a:solidFill>
                <a:latin typeface="AP Yekan" panose="02000503030000020004" pitchFamily="2" charset="-78"/>
                <a:cs typeface="B Yagut" panose="00000400000000000000" pitchFamily="2" charset="-78"/>
              </a:rPr>
              <a:t>T</a:t>
            </a:r>
            <a:r>
              <a:rPr lang="en-US" sz="3600">
                <a:solidFill>
                  <a:schemeClr val="tx1">
                    <a:lumMod val="75000"/>
                    <a:lumOff val="25000"/>
                  </a:schemeClr>
                </a:solidFill>
                <a:latin typeface="AP Yekan" panose="02000503030000020004" pitchFamily="2" charset="-78"/>
                <a:cs typeface="B Yagut" panose="00000400000000000000" pitchFamily="2" charset="-78"/>
              </a:rPr>
              <a:t>imely</a:t>
            </a:r>
            <a:r>
              <a:rPr lang="en-US" sz="3600">
                <a:latin typeface="AP Yekan" panose="02000503030000020004" pitchFamily="2" charset="-78"/>
                <a:cs typeface="B Yagut" panose="00000400000000000000" pitchFamily="2" charset="-78"/>
              </a:rPr>
              <a:t> </a:t>
            </a:r>
            <a:r>
              <a:rPr lang="fa-IR" sz="3600">
                <a:latin typeface="AP Yekan" panose="02000503030000020004" pitchFamily="2" charset="-78"/>
                <a:cs typeface="B Yagut" panose="00000400000000000000" pitchFamily="2" charset="-78"/>
              </a:rPr>
              <a:t> در مدت زمان مشخص قابل اندازه گیری است</a:t>
            </a:r>
          </a:p>
        </p:txBody>
      </p:sp>
    </p:spTree>
    <p:extLst>
      <p:ext uri="{BB962C8B-B14F-4D97-AF65-F5344CB8AC3E}">
        <p14:creationId xmlns:p14="http://schemas.microsoft.com/office/powerpoint/2010/main" val="4078106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3703" y="533399"/>
            <a:ext cx="13973810" cy="990601"/>
          </a:xfrm>
        </p:spPr>
        <p:txBody>
          <a:bodyPr>
            <a:noAutofit/>
          </a:bodyPr>
          <a:lstStyle/>
          <a:p>
            <a:pPr algn="ctr"/>
            <a:r>
              <a:rPr lang="fa-IR" sz="4400" b="1" dirty="0">
                <a:solidFill>
                  <a:srgbClr val="4F81BD"/>
                </a:solidFill>
                <a:cs typeface="B Zar" panose="00000400000000000000" pitchFamily="2" charset="-78"/>
              </a:rPr>
              <a:t>گام 7- هدف خود را توضیح دهید</a:t>
            </a:r>
            <a:endParaRPr lang="en-US" sz="4400" b="1" dirty="0">
              <a:solidFill>
                <a:srgbClr val="4F81BD"/>
              </a:solidFill>
              <a:cs typeface="B Zar" panose="00000400000000000000" pitchFamily="2" charset="-78"/>
            </a:endParaRPr>
          </a:p>
        </p:txBody>
      </p:sp>
      <p:sp>
        <p:nvSpPr>
          <p:cNvPr id="5" name="TextBox 4"/>
          <p:cNvSpPr txBox="1"/>
          <p:nvPr/>
        </p:nvSpPr>
        <p:spPr>
          <a:xfrm>
            <a:off x="14687513" y="8730246"/>
            <a:ext cx="588623" cy="568938"/>
          </a:xfrm>
          <a:prstGeom prst="rect">
            <a:avLst/>
          </a:prstGeom>
          <a:noFill/>
        </p:spPr>
        <p:txBody>
          <a:bodyPr wrap="none" rtlCol="0">
            <a:spAutoFit/>
          </a:bodyPr>
          <a:lstStyle/>
          <a:p>
            <a:r>
              <a:rPr lang="en-US" sz="3097" dirty="0"/>
              <a:t>11</a:t>
            </a:r>
          </a:p>
        </p:txBody>
      </p:sp>
      <p:pic>
        <p:nvPicPr>
          <p:cNvPr id="2" name="Picture 1"/>
          <p:cNvPicPr>
            <a:picLocks noChangeAspect="1"/>
          </p:cNvPicPr>
          <p:nvPr/>
        </p:nvPicPr>
        <p:blipFill>
          <a:blip r:embed="rId2"/>
          <a:stretch>
            <a:fillRect/>
          </a:stretch>
        </p:blipFill>
        <p:spPr>
          <a:xfrm>
            <a:off x="4191000" y="1524001"/>
            <a:ext cx="7025737" cy="7620000"/>
          </a:xfrm>
          <a:prstGeom prst="rect">
            <a:avLst/>
          </a:prstGeom>
          <a:ln>
            <a:solidFill>
              <a:schemeClr val="tx1">
                <a:lumMod val="50000"/>
                <a:lumOff val="50000"/>
              </a:schemeClr>
            </a:solidFill>
          </a:ln>
        </p:spPr>
      </p:pic>
    </p:spTree>
    <p:extLst>
      <p:ext uri="{BB962C8B-B14F-4D97-AF65-F5344CB8AC3E}">
        <p14:creationId xmlns:p14="http://schemas.microsoft.com/office/powerpoint/2010/main" val="2434598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13106400" cy="8382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rtl="1"/>
            <a:r>
              <a:rPr lang="fa-IR" sz="3200" dirty="0">
                <a:latin typeface="AP Yekan" panose="02000503030000020004" pitchFamily="2" charset="-78"/>
                <a:cs typeface="B Yagut" panose="00000400000000000000" pitchFamily="2" charset="-78"/>
              </a:rPr>
              <a:t>فرم هدف خیلی خاص است و پس از تکمیل، تمام گروه درک خواهند کرد که چرا آن تغییر انتخاب شده و چگونه مورد اندازه گیری قرار خواهد گرفت.</a:t>
            </a:r>
          </a:p>
          <a:p>
            <a:pPr marL="0" indent="0" algn="just" rtl="1">
              <a:buNone/>
            </a:pPr>
            <a:endParaRPr lang="fa-IR" sz="3200" dirty="0">
              <a:latin typeface="AP Yekan" panose="02000503030000020004" pitchFamily="2" charset="-78"/>
              <a:cs typeface="B Yagut" panose="00000400000000000000" pitchFamily="2" charset="-78"/>
            </a:endParaRPr>
          </a:p>
          <a:p>
            <a:pPr marL="0" indent="0" algn="just" rtl="1">
              <a:buNone/>
            </a:pPr>
            <a:r>
              <a:rPr lang="fa-IR" sz="3200" dirty="0">
                <a:latin typeface="AP Yekan" panose="02000503030000020004" pitchFamily="2" charset="-78"/>
                <a:cs typeface="B Yagut" panose="00000400000000000000" pitchFamily="2" charset="-78"/>
              </a:rPr>
              <a:t>فرم هدف تعدادی از پرسش ها را روشن میکند:</a:t>
            </a:r>
          </a:p>
          <a:p>
            <a:pPr algn="just" rtl="1"/>
            <a:r>
              <a:rPr lang="fa-IR" sz="3200" dirty="0">
                <a:solidFill>
                  <a:srgbClr val="FF0000"/>
                </a:solidFill>
                <a:latin typeface="AP Yekan" panose="02000503030000020004" pitchFamily="2" charset="-78"/>
                <a:cs typeface="B Yagut" panose="00000400000000000000" pitchFamily="2" charset="-78"/>
              </a:rPr>
              <a:t>عنوان پروژه </a:t>
            </a:r>
            <a:r>
              <a:rPr lang="fa-IR" sz="3200" dirty="0">
                <a:latin typeface="AP Yekan" panose="02000503030000020004" pitchFamily="2" charset="-78"/>
                <a:cs typeface="B Yagut" panose="00000400000000000000" pitchFamily="2" charset="-78"/>
              </a:rPr>
              <a:t>چیست؟</a:t>
            </a:r>
          </a:p>
          <a:p>
            <a:pPr algn="just" rtl="1"/>
            <a:r>
              <a:rPr lang="fa-IR" sz="3200" dirty="0">
                <a:latin typeface="AP Yekan" panose="02000503030000020004" pitchFamily="2" charset="-78"/>
                <a:cs typeface="B Yagut" panose="00000400000000000000" pitchFamily="2" charset="-78"/>
              </a:rPr>
              <a:t>چه کسی </a:t>
            </a:r>
            <a:r>
              <a:rPr lang="fa-IR" sz="3200" dirty="0">
                <a:solidFill>
                  <a:srgbClr val="FF0000"/>
                </a:solidFill>
                <a:latin typeface="AP Yekan" panose="02000503030000020004" pitchFamily="2" charset="-78"/>
                <a:cs typeface="B Yagut" panose="00000400000000000000" pitchFamily="2" charset="-78"/>
              </a:rPr>
              <a:t>پاسخگوی</a:t>
            </a:r>
            <a:r>
              <a:rPr lang="fa-IR" sz="3200" dirty="0">
                <a:latin typeface="AP Yekan" panose="02000503030000020004" pitchFamily="2" charset="-78"/>
                <a:cs typeface="B Yagut" panose="00000400000000000000" pitchFamily="2" charset="-78"/>
              </a:rPr>
              <a:t> گروه و تغییر برنامه ریزی شده است؟</a:t>
            </a:r>
          </a:p>
          <a:p>
            <a:pPr algn="just" rtl="1"/>
            <a:r>
              <a:rPr lang="fa-IR" sz="3200" dirty="0">
                <a:solidFill>
                  <a:srgbClr val="FF0000"/>
                </a:solidFill>
                <a:latin typeface="AP Yekan" panose="02000503030000020004" pitchFamily="2" charset="-78"/>
                <a:cs typeface="B Yagut" panose="00000400000000000000" pitchFamily="2" charset="-78"/>
              </a:rPr>
              <a:t>زما نبندی </a:t>
            </a:r>
            <a:r>
              <a:rPr lang="fa-IR" sz="3200" dirty="0">
                <a:latin typeface="AP Yekan" panose="02000503030000020004" pitchFamily="2" charset="-78"/>
                <a:cs typeface="B Yagut" panose="00000400000000000000" pitchFamily="2" charset="-78"/>
              </a:rPr>
              <a:t>این پروژه </a:t>
            </a:r>
            <a:r>
              <a:rPr lang="en-US" sz="3200" dirty="0">
                <a:latin typeface="AP Yekan" panose="02000503030000020004" pitchFamily="2" charset="-78"/>
                <a:cs typeface="B Yagut" panose="00000400000000000000" pitchFamily="2" charset="-78"/>
              </a:rPr>
              <a:t>QI </a:t>
            </a:r>
            <a:r>
              <a:rPr lang="fa-IR" sz="3200" dirty="0">
                <a:latin typeface="AP Yekan" panose="02000503030000020004" pitchFamily="2" charset="-78"/>
                <a:cs typeface="B Yagut" panose="00000400000000000000" pitchFamily="2" charset="-78"/>
              </a:rPr>
              <a:t> چگونه است؟</a:t>
            </a:r>
          </a:p>
          <a:p>
            <a:pPr algn="just" rtl="1"/>
            <a:r>
              <a:rPr lang="fa-IR" sz="3200" dirty="0">
                <a:latin typeface="AP Yekan" panose="02000503030000020004" pitchFamily="2" charset="-78"/>
                <a:cs typeface="B Yagut" panose="00000400000000000000" pitchFamily="2" charset="-78"/>
              </a:rPr>
              <a:t>گروه </a:t>
            </a:r>
            <a:r>
              <a:rPr lang="en-US" sz="3200" dirty="0">
                <a:latin typeface="AP Yekan" panose="02000503030000020004" pitchFamily="2" charset="-78"/>
                <a:cs typeface="B Yagut" panose="00000400000000000000" pitchFamily="2" charset="-78"/>
              </a:rPr>
              <a:t>QI </a:t>
            </a:r>
            <a:r>
              <a:rPr lang="fa-IR" sz="3200" dirty="0">
                <a:latin typeface="AP Yekan" panose="02000503030000020004" pitchFamily="2" charset="-78"/>
                <a:cs typeface="B Yagut" panose="00000400000000000000" pitchFamily="2" charset="-78"/>
              </a:rPr>
              <a:t> چه برنامه ای برای </a:t>
            </a:r>
            <a:r>
              <a:rPr lang="fa-IR" sz="3200" dirty="0">
                <a:solidFill>
                  <a:srgbClr val="FF0000"/>
                </a:solidFill>
                <a:latin typeface="AP Yekan" panose="02000503030000020004" pitchFamily="2" charset="-78"/>
                <a:cs typeface="B Yagut" panose="00000400000000000000" pitchFamily="2" charset="-78"/>
              </a:rPr>
              <a:t>اندازه گیری شاخصهای فرایند، پیامد و تعدیل کننده </a:t>
            </a:r>
            <a:r>
              <a:rPr lang="fa-IR" sz="3200" dirty="0">
                <a:latin typeface="AP Yekan" panose="02000503030000020004" pitchFamily="2" charset="-78"/>
                <a:cs typeface="B Yagut" panose="00000400000000000000" pitchFamily="2" charset="-78"/>
              </a:rPr>
              <a:t>دارد؟</a:t>
            </a:r>
          </a:p>
          <a:p>
            <a:pPr algn="just" rtl="1"/>
            <a:r>
              <a:rPr lang="fa-IR" sz="3200" dirty="0">
                <a:latin typeface="AP Yekan" panose="02000503030000020004" pitchFamily="2" charset="-78"/>
                <a:cs typeface="B Yagut" panose="00000400000000000000" pitchFamily="2" charset="-78"/>
              </a:rPr>
              <a:t>گروه </a:t>
            </a:r>
            <a:r>
              <a:rPr lang="en-US" sz="3200" dirty="0">
                <a:latin typeface="AP Yekan" panose="02000503030000020004" pitchFamily="2" charset="-78"/>
                <a:cs typeface="B Yagut" panose="00000400000000000000" pitchFamily="2" charset="-78"/>
              </a:rPr>
              <a:t>QI </a:t>
            </a:r>
            <a:r>
              <a:rPr lang="fa-IR" sz="3200" dirty="0">
                <a:latin typeface="AP Yekan" panose="02000503030000020004" pitchFamily="2" charset="-78"/>
                <a:cs typeface="B Yagut" panose="00000400000000000000" pitchFamily="2" charset="-78"/>
              </a:rPr>
              <a:t>میخواهد چه چیزی را بهبود بخشد، </a:t>
            </a:r>
            <a:r>
              <a:rPr lang="fa-IR" sz="3200" dirty="0">
                <a:solidFill>
                  <a:srgbClr val="FF0000"/>
                </a:solidFill>
                <a:latin typeface="AP Yekan" panose="02000503030000020004" pitchFamily="2" charset="-78"/>
                <a:cs typeface="B Yagut" panose="00000400000000000000" pitchFamily="2" charset="-78"/>
              </a:rPr>
              <a:t>چه میزان و در چه مدت</a:t>
            </a:r>
            <a:r>
              <a:rPr lang="fa-IR" sz="3200" dirty="0">
                <a:latin typeface="AP Yekan" panose="02000503030000020004" pitchFamily="2" charset="-78"/>
                <a:cs typeface="B Yagut" panose="00000400000000000000" pitchFamily="2" charset="-78"/>
              </a:rPr>
              <a:t>؟</a:t>
            </a:r>
          </a:p>
          <a:p>
            <a:pPr algn="just" rtl="1"/>
            <a:r>
              <a:rPr lang="fa-IR" sz="3200" dirty="0">
                <a:solidFill>
                  <a:srgbClr val="FF0000"/>
                </a:solidFill>
                <a:latin typeface="AP Yekan" panose="02000503030000020004" pitchFamily="2" charset="-78"/>
                <a:cs typeface="B Yagut" panose="00000400000000000000" pitchFamily="2" charset="-78"/>
              </a:rPr>
              <a:t>شواهد یا داده های محلی </a:t>
            </a:r>
            <a:r>
              <a:rPr lang="fa-IR" sz="3200" dirty="0">
                <a:latin typeface="AP Yekan" panose="02000503030000020004" pitchFamily="2" charset="-78"/>
                <a:cs typeface="B Yagut" panose="00000400000000000000" pitchFamily="2" charset="-78"/>
              </a:rPr>
              <a:t>حمایت کننده این تغییر چه هستند و چرا مهم است.</a:t>
            </a:r>
            <a:endParaRPr lang="en-US" sz="3200" dirty="0">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1277654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6FFFC-5E5E-8EE9-AB1F-C2F0CD4535C0}"/>
              </a:ext>
            </a:extLst>
          </p:cNvPr>
          <p:cNvSpPr>
            <a:spLocks noGrp="1"/>
          </p:cNvSpPr>
          <p:nvPr>
            <p:ph idx="1"/>
          </p:nvPr>
        </p:nvSpPr>
        <p:spPr>
          <a:xfrm>
            <a:off x="1143000" y="1143000"/>
            <a:ext cx="13258801" cy="80772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rtl="1"/>
            <a:endParaRPr lang="fa-IR" sz="3600" b="1" i="0" u="none" strike="noStrike" baseline="0">
              <a:solidFill>
                <a:schemeClr val="tx1"/>
              </a:solidFill>
              <a:latin typeface="Arial-BoldMT"/>
              <a:cs typeface="B Yagut" panose="00000400000000000000" pitchFamily="2" charset="-78"/>
            </a:endParaRPr>
          </a:p>
          <a:p>
            <a:pPr marL="0" indent="0" algn="just" rtl="1">
              <a:buNone/>
            </a:pPr>
            <a:r>
              <a:rPr lang="fa-IR" sz="3600" b="1">
                <a:solidFill>
                  <a:schemeClr val="tx1"/>
                </a:solidFill>
                <a:latin typeface="Arial-BoldMT"/>
                <a:cs typeface="B Yagut" panose="00000400000000000000" pitchFamily="2" charset="-78"/>
              </a:rPr>
              <a:t>مثال :</a:t>
            </a:r>
          </a:p>
          <a:p>
            <a:pPr marL="0" indent="0" algn="just" rtl="1">
              <a:buNone/>
            </a:pPr>
            <a:endParaRPr lang="fa-IR" sz="3600" b="1">
              <a:solidFill>
                <a:schemeClr val="tx1"/>
              </a:solidFill>
              <a:latin typeface="Arial-BoldMT"/>
              <a:cs typeface="B Yagut" panose="00000400000000000000" pitchFamily="2" charset="-78"/>
            </a:endParaRPr>
          </a:p>
          <a:p>
            <a:pPr algn="just" rtl="1"/>
            <a:r>
              <a:rPr lang="fa-IR" sz="3600" b="1" i="0" u="none" strike="noStrike" baseline="0">
                <a:solidFill>
                  <a:schemeClr val="tx1"/>
                </a:solidFill>
                <a:latin typeface="Arial-BoldMT"/>
                <a:cs typeface="B Yagut" panose="00000400000000000000" pitchFamily="2" charset="-78"/>
              </a:rPr>
              <a:t>هدف: </a:t>
            </a:r>
            <a:r>
              <a:rPr lang="fa-IR" sz="3600" b="0" i="0" u="none" strike="noStrike" baseline="0">
                <a:solidFill>
                  <a:schemeClr val="tx1"/>
                </a:solidFill>
                <a:latin typeface="ArialMT"/>
                <a:cs typeface="B Yagut" panose="00000400000000000000" pitchFamily="2" charset="-78"/>
              </a:rPr>
              <a:t>آموزش 50 درصد از نیروهای ارایه دهنده خدمت طی... سال ....</a:t>
            </a:r>
          </a:p>
          <a:p>
            <a:pPr algn="just" rtl="1"/>
            <a:r>
              <a:rPr lang="fa-IR" sz="3600" b="1" i="0" u="none" strike="noStrike" baseline="0">
                <a:solidFill>
                  <a:schemeClr val="tx1"/>
                </a:solidFill>
                <a:latin typeface="Arial-BoldMT"/>
                <a:cs typeface="B Yagut" panose="00000400000000000000" pitchFamily="2" charset="-78"/>
              </a:rPr>
              <a:t>به وسیله: </a:t>
            </a:r>
            <a:r>
              <a:rPr lang="fa-IR" sz="3600" b="0" i="0" u="none" strike="noStrike" baseline="0">
                <a:solidFill>
                  <a:schemeClr val="tx1"/>
                </a:solidFill>
                <a:latin typeface="ArialMT"/>
                <a:cs typeface="B Yagut" panose="00000400000000000000" pitchFamily="2" charset="-78"/>
              </a:rPr>
              <a:t>پایش وبرگزاری کارگاه های آموزشی و مهارت آموزی از .... تا .... سال ....</a:t>
            </a:r>
          </a:p>
          <a:p>
            <a:pPr algn="just" rtl="1"/>
            <a:r>
              <a:rPr lang="fa-IR" sz="3600" b="1" i="0" u="none" strike="noStrike" baseline="0">
                <a:solidFill>
                  <a:schemeClr val="tx1"/>
                </a:solidFill>
                <a:latin typeface="Arial-BoldMT"/>
                <a:cs typeface="B Yagut" panose="00000400000000000000" pitchFamily="2" charset="-78"/>
              </a:rPr>
              <a:t>شواهد و مدارک: </a:t>
            </a:r>
            <a:r>
              <a:rPr lang="fa-IR" sz="3600" b="0" i="0" u="none" strike="noStrike" baseline="0">
                <a:solidFill>
                  <a:schemeClr val="tx1"/>
                </a:solidFill>
                <a:latin typeface="ArialMT"/>
                <a:cs typeface="B Yagut" panose="00000400000000000000" pitchFamily="2" charset="-78"/>
              </a:rPr>
              <a:t>پایین بودن شاخص مراقبت های پیش از بارداری براساس سامانه .... وافزایش موارد زایمان زودرس بر اساس سامانه ....</a:t>
            </a:r>
            <a:endParaRPr lang="fa-IR" sz="4400">
              <a:solidFill>
                <a:schemeClr val="tx1"/>
              </a:solidFill>
              <a:cs typeface="B Yagut" panose="00000400000000000000" pitchFamily="2" charset="-78"/>
            </a:endParaRPr>
          </a:p>
        </p:txBody>
      </p:sp>
    </p:spTree>
    <p:extLst>
      <p:ext uri="{BB962C8B-B14F-4D97-AF65-F5344CB8AC3E}">
        <p14:creationId xmlns:p14="http://schemas.microsoft.com/office/powerpoint/2010/main" val="3365898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777240" y="1404717"/>
            <a:ext cx="13990320" cy="707886"/>
          </a:xfrm>
          <a:prstGeom prst="rect">
            <a:avLst/>
          </a:prstGeom>
          <a:noFill/>
        </p:spPr>
        <p:txBody>
          <a:bodyPr wrap="square" rtlCol="0">
            <a:spAutoFit/>
          </a:bodyPr>
          <a:lstStyle/>
          <a:p>
            <a:pPr algn="ctr"/>
            <a:r>
              <a:rPr lang="fa-IR" sz="4000" b="1" dirty="0">
                <a:solidFill>
                  <a:srgbClr val="4F81BD"/>
                </a:solidFill>
                <a:cs typeface="B Zar" panose="00000400000000000000" pitchFamily="2" charset="-78"/>
              </a:rPr>
              <a:t>ارایه # 2: تصمیم دارید چه کاری انجام دهید (مراحل 4 تا 7)</a:t>
            </a:r>
            <a:endParaRPr lang="en-US" sz="4000" b="1" i="1" dirty="0">
              <a:solidFill>
                <a:srgbClr val="4F81BD"/>
              </a:solidFill>
              <a:cs typeface="B Zar" panose="00000400000000000000" pitchFamily="2" charset="-78"/>
            </a:endParaRPr>
          </a:p>
        </p:txBody>
      </p:sp>
      <p:sp>
        <p:nvSpPr>
          <p:cNvPr id="6" name="TextBox 5"/>
          <p:cNvSpPr txBox="1"/>
          <p:nvPr/>
        </p:nvSpPr>
        <p:spPr>
          <a:xfrm>
            <a:off x="14687513" y="8730246"/>
            <a:ext cx="588623" cy="568938"/>
          </a:xfrm>
          <a:prstGeom prst="rect">
            <a:avLst/>
          </a:prstGeom>
          <a:noFill/>
        </p:spPr>
        <p:txBody>
          <a:bodyPr wrap="none" rtlCol="0">
            <a:spAutoFit/>
          </a:bodyPr>
          <a:lstStyle/>
          <a:p>
            <a:r>
              <a:rPr lang="en-US" sz="3097" dirty="0"/>
              <a:t>12</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5870" y="3048000"/>
            <a:ext cx="7973060" cy="5562600"/>
          </a:xfrm>
          <a:prstGeom prst="rect">
            <a:avLst/>
          </a:prstGeom>
        </p:spPr>
      </p:pic>
    </p:spTree>
    <p:extLst>
      <p:ext uri="{BB962C8B-B14F-4D97-AF65-F5344CB8AC3E}">
        <p14:creationId xmlns:p14="http://schemas.microsoft.com/office/powerpoint/2010/main" val="427629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1230758"/>
            <a:ext cx="13990320" cy="622928"/>
          </a:xfrm>
        </p:spPr>
        <p:txBody>
          <a:bodyPr>
            <a:noAutofit/>
          </a:bodyPr>
          <a:lstStyle/>
          <a:p>
            <a:pPr algn="ctr"/>
            <a:r>
              <a:rPr lang="fa-IR" sz="4400" b="1" dirty="0">
                <a:solidFill>
                  <a:srgbClr val="4F81BD"/>
                </a:solidFill>
                <a:cs typeface="B Zar" panose="00000400000000000000" pitchFamily="2" charset="-78"/>
              </a:rPr>
              <a:t>مرحله 8 - مشارکت همکاران</a:t>
            </a:r>
            <a:endParaRPr lang="en-US" sz="4400" b="1" dirty="0">
              <a:solidFill>
                <a:srgbClr val="4F81BD"/>
              </a:solidFill>
              <a:cs typeface="B Zar" panose="00000400000000000000" pitchFamily="2" charset="-78"/>
            </a:endParaRPr>
          </a:p>
        </p:txBody>
      </p:sp>
      <p:sp>
        <p:nvSpPr>
          <p:cNvPr id="5" name="TextBox 4"/>
          <p:cNvSpPr txBox="1"/>
          <p:nvPr/>
        </p:nvSpPr>
        <p:spPr>
          <a:xfrm>
            <a:off x="14687513" y="8730246"/>
            <a:ext cx="588623" cy="568938"/>
          </a:xfrm>
          <a:prstGeom prst="rect">
            <a:avLst/>
          </a:prstGeom>
          <a:noFill/>
        </p:spPr>
        <p:txBody>
          <a:bodyPr wrap="none" rtlCol="0">
            <a:spAutoFit/>
          </a:bodyPr>
          <a:lstStyle/>
          <a:p>
            <a:r>
              <a:rPr lang="en-US" sz="3097" dirty="0"/>
              <a:t>13</a:t>
            </a:r>
          </a:p>
        </p:txBody>
      </p:sp>
      <p:sp>
        <p:nvSpPr>
          <p:cNvPr id="4" name="Rectangle 3"/>
          <p:cNvSpPr/>
          <p:nvPr/>
        </p:nvSpPr>
        <p:spPr>
          <a:xfrm>
            <a:off x="9991343" y="3505200"/>
            <a:ext cx="4361793" cy="4953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3600" b="1" dirty="0">
                <a:solidFill>
                  <a:schemeClr val="tx1"/>
                </a:solidFill>
                <a:cs typeface="B Yagut" panose="00000400000000000000" pitchFamily="2" charset="-78"/>
              </a:rPr>
              <a:t>سر</a:t>
            </a:r>
            <a:r>
              <a:rPr lang="fa-IR" sz="3600" dirty="0">
                <a:solidFill>
                  <a:schemeClr val="tx1"/>
                </a:solidFill>
                <a:cs typeface="B Yagut" panose="00000400000000000000" pitchFamily="2" charset="-78"/>
              </a:rPr>
              <a:t>(</a:t>
            </a:r>
            <a:r>
              <a:rPr lang="fa-IR" sz="3600" dirty="0">
                <a:solidFill>
                  <a:srgbClr val="FF0000"/>
                </a:solidFill>
                <a:cs typeface="B Yagut" panose="00000400000000000000" pitchFamily="2" charset="-78"/>
              </a:rPr>
              <a:t>دانش</a:t>
            </a:r>
            <a:r>
              <a:rPr lang="fa-IR" sz="3600" dirty="0">
                <a:solidFill>
                  <a:schemeClr val="tx1"/>
                </a:solidFill>
                <a:cs typeface="B Yagut" panose="00000400000000000000" pitchFamily="2" charset="-78"/>
              </a:rPr>
              <a:t>)</a:t>
            </a:r>
          </a:p>
          <a:p>
            <a:pPr algn="r" rtl="1">
              <a:lnSpc>
                <a:spcPct val="150000"/>
              </a:lnSpc>
            </a:pPr>
            <a:r>
              <a:rPr lang="fa-IR" sz="3600" b="1" dirty="0">
                <a:solidFill>
                  <a:schemeClr val="tx1"/>
                </a:solidFill>
                <a:cs typeface="B Yagut" panose="00000400000000000000" pitchFamily="2" charset="-78"/>
              </a:rPr>
              <a:t>دست ها </a:t>
            </a:r>
            <a:r>
              <a:rPr lang="fa-IR" sz="3600" dirty="0">
                <a:solidFill>
                  <a:schemeClr val="tx1"/>
                </a:solidFill>
                <a:cs typeface="B Yagut" panose="00000400000000000000" pitchFamily="2" charset="-78"/>
              </a:rPr>
              <a:t>(</a:t>
            </a:r>
            <a:r>
              <a:rPr lang="fa-IR" sz="3600" dirty="0">
                <a:solidFill>
                  <a:srgbClr val="FF0000"/>
                </a:solidFill>
                <a:cs typeface="B Yagut" panose="00000400000000000000" pitchFamily="2" charset="-78"/>
              </a:rPr>
              <a:t>مهارت ها</a:t>
            </a:r>
            <a:r>
              <a:rPr lang="fa-IR" sz="3600" dirty="0">
                <a:solidFill>
                  <a:schemeClr val="tx1"/>
                </a:solidFill>
                <a:cs typeface="B Yagut" panose="00000400000000000000" pitchFamily="2" charset="-78"/>
              </a:rPr>
              <a:t>)</a:t>
            </a:r>
          </a:p>
          <a:p>
            <a:pPr algn="r" rtl="1">
              <a:lnSpc>
                <a:spcPct val="150000"/>
              </a:lnSpc>
            </a:pPr>
            <a:r>
              <a:rPr lang="fa-IR" sz="3600" b="1" dirty="0">
                <a:solidFill>
                  <a:schemeClr val="tx1"/>
                </a:solidFill>
                <a:cs typeface="B Yagut" panose="00000400000000000000" pitchFamily="2" charset="-78"/>
              </a:rPr>
              <a:t>قلب </a:t>
            </a:r>
            <a:r>
              <a:rPr lang="fa-IR" sz="3600" dirty="0">
                <a:solidFill>
                  <a:schemeClr val="tx1"/>
                </a:solidFill>
                <a:cs typeface="B Yagut" panose="00000400000000000000" pitchFamily="2" charset="-78"/>
              </a:rPr>
              <a:t>(</a:t>
            </a:r>
            <a:r>
              <a:rPr lang="fa-IR" sz="3600" dirty="0">
                <a:solidFill>
                  <a:srgbClr val="FF0000"/>
                </a:solidFill>
                <a:cs typeface="B Yagut" panose="00000400000000000000" pitchFamily="2" charset="-78"/>
              </a:rPr>
              <a:t>نگرش ها و رفتارها</a:t>
            </a:r>
            <a:r>
              <a:rPr lang="fa-IR" sz="3600" dirty="0">
                <a:solidFill>
                  <a:schemeClr val="tx1"/>
                </a:solidFill>
                <a:cs typeface="B Yagut" panose="00000400000000000000" pitchFamily="2" charset="-78"/>
              </a:rPr>
              <a:t>)</a:t>
            </a:r>
            <a:endParaRPr lang="en-US" sz="3600" dirty="0">
              <a:solidFill>
                <a:schemeClr val="tx1"/>
              </a:solidFill>
              <a:cs typeface="B Yagut" panose="00000400000000000000" pitchFamily="2" charset="-78"/>
            </a:endParaRPr>
          </a:p>
        </p:txBody>
      </p:sp>
      <p:pic>
        <p:nvPicPr>
          <p:cNvPr id="6" name="Picture 5">
            <a:extLst>
              <a:ext uri="{FF2B5EF4-FFF2-40B4-BE49-F238E27FC236}">
                <a16:creationId xmlns:a16="http://schemas.microsoft.com/office/drawing/2014/main" id="{A850EBCA-F073-4260-9B83-A0B1E7AA613A}"/>
              </a:ext>
            </a:extLst>
          </p:cNvPr>
          <p:cNvPicPr>
            <a:picLocks noChangeAspect="1"/>
          </p:cNvPicPr>
          <p:nvPr/>
        </p:nvPicPr>
        <p:blipFill>
          <a:blip r:embed="rId2" cstate="print"/>
          <a:stretch>
            <a:fillRect/>
          </a:stretch>
        </p:blipFill>
        <p:spPr>
          <a:xfrm>
            <a:off x="1524000" y="4343400"/>
            <a:ext cx="8467343" cy="3581400"/>
          </a:xfrm>
          <a:prstGeom prst="rect">
            <a:avLst/>
          </a:prstGeom>
        </p:spPr>
      </p:pic>
    </p:spTree>
    <p:extLst>
      <p:ext uri="{BB962C8B-B14F-4D97-AF65-F5344CB8AC3E}">
        <p14:creationId xmlns:p14="http://schemas.microsoft.com/office/powerpoint/2010/main" val="2989666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13296900" cy="8229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rtl="1">
              <a:buNone/>
            </a:pPr>
            <a:endParaRPr lang="fa-IR" sz="3200">
              <a:latin typeface="AP Yekan" panose="02000503030000020004" pitchFamily="2" charset="-78"/>
              <a:cs typeface="B Yagut" panose="00000400000000000000" pitchFamily="2" charset="-78"/>
            </a:endParaRPr>
          </a:p>
          <a:p>
            <a:pPr marL="0" indent="0" algn="just" rtl="1">
              <a:buNone/>
            </a:pPr>
            <a:r>
              <a:rPr lang="fa-IR" sz="3200">
                <a:latin typeface="AP Yekan" panose="02000503030000020004" pitchFamily="2" charset="-78"/>
                <a:cs typeface="B Yagut" panose="00000400000000000000" pitchFamily="2" charset="-78"/>
              </a:rPr>
              <a:t>سه </a:t>
            </a:r>
            <a:r>
              <a:rPr lang="fa-IR" sz="3200" dirty="0">
                <a:latin typeface="AP Yekan" panose="02000503030000020004" pitchFamily="2" charset="-78"/>
                <a:cs typeface="B Yagut" panose="00000400000000000000" pitchFamily="2" charset="-78"/>
              </a:rPr>
              <a:t>عامل روی پذیرفتن تغییرات تأثیر میگذارند:</a:t>
            </a:r>
          </a:p>
          <a:p>
            <a:pPr marL="514350" indent="-514350" algn="just" rtl="1">
              <a:buFont typeface="+mj-lt"/>
              <a:buAutoNum type="arabicParenR"/>
            </a:pPr>
            <a:r>
              <a:rPr lang="fa-IR" sz="3200" dirty="0">
                <a:latin typeface="AP Yekan" panose="02000503030000020004" pitchFamily="2" charset="-78"/>
                <a:cs typeface="B Yagut" panose="00000400000000000000" pitchFamily="2" charset="-78"/>
              </a:rPr>
              <a:t>بعضی از افراد زود تغییر را می پذیرند و پیشرو میشوند، در حالی که بقیه در مقابل تغییر مقاومت میکنند یا اهمیتی نمی دهند. “افراد پیشرو“را به گروه تان بیاورید چرا که دیگران به دنبال آنها خواهند آمد.</a:t>
            </a:r>
          </a:p>
          <a:p>
            <a:pPr marL="514350" indent="-514350" algn="just" rtl="1">
              <a:buFont typeface="+mj-lt"/>
              <a:buAutoNum type="arabicParenR"/>
            </a:pPr>
            <a:r>
              <a:rPr lang="fa-IR" sz="3200" dirty="0">
                <a:latin typeface="AP Yekan" panose="02000503030000020004" pitchFamily="2" charset="-78"/>
                <a:cs typeface="B Yagut" panose="00000400000000000000" pitchFamily="2" charset="-78"/>
              </a:rPr>
              <a:t>بعضی از افراد از نیاز به تغییر آگاه نیستند، در حالی که دیگران آگاهند اما هنوز اهمیت آن را درک نمیکنند. شما نیاز دارید که بدانید مخاطبانتان در کدام مرحله هستند.</a:t>
            </a:r>
          </a:p>
          <a:p>
            <a:pPr marL="514350" indent="-514350" algn="just" rtl="1">
              <a:buFont typeface="+mj-lt"/>
              <a:buAutoNum type="arabicParenR"/>
            </a:pPr>
            <a:r>
              <a:rPr lang="fa-IR" sz="3200" dirty="0">
                <a:latin typeface="AP Yekan" panose="02000503030000020004" pitchFamily="2" charset="-78"/>
                <a:cs typeface="B Yagut" panose="00000400000000000000" pitchFamily="2" charset="-78"/>
              </a:rPr>
              <a:t>برای این که تغییر رخ دهد افراد به دانش، مهارت و تغییر رفتار نیاز دارند (سر، دستها و قلب). لازم است بفهمید هر یک از ذی نفعان شما به کدام نیاز دارد.</a:t>
            </a:r>
          </a:p>
          <a:p>
            <a:pPr marL="0" indent="0" algn="just" rtl="1">
              <a:buNone/>
            </a:pPr>
            <a:endParaRPr lang="fa-IR" sz="3200" dirty="0">
              <a:latin typeface="AP Yekan" panose="02000503030000020004" pitchFamily="2" charset="-78"/>
              <a:cs typeface="B Yagut" panose="00000400000000000000" pitchFamily="2" charset="-78"/>
            </a:endParaRPr>
          </a:p>
          <a:p>
            <a:pPr marL="0" indent="0" algn="ctr" rtl="1">
              <a:buNone/>
            </a:pPr>
            <a:r>
              <a:rPr lang="fa-IR" sz="3200" b="1" dirty="0">
                <a:solidFill>
                  <a:srgbClr val="FF0000"/>
                </a:solidFill>
                <a:latin typeface="AP Yekan" panose="02000503030000020004" pitchFamily="2" charset="-78"/>
                <a:cs typeface="B Yagut" panose="00000400000000000000" pitchFamily="2" charset="-78"/>
              </a:rPr>
              <a:t>درگیر کردن “همکاران“ برای تغییر سریع و مؤثر ضروری است.</a:t>
            </a:r>
            <a:endParaRPr lang="en-US" sz="3200" b="1" dirty="0">
              <a:solidFill>
                <a:srgbClr val="FF0000"/>
              </a:solidFill>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488098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32089030"/>
              </p:ext>
            </p:extLst>
          </p:nvPr>
        </p:nvGraphicFramePr>
        <p:xfrm>
          <a:off x="1371600" y="990600"/>
          <a:ext cx="12573000" cy="8153402"/>
        </p:xfrm>
        <a:graphic>
          <a:graphicData uri="http://schemas.openxmlformats.org/drawingml/2006/table">
            <a:tbl>
              <a:tblPr firstRow="1" firstCol="1" bandRow="1">
                <a:tableStyleId>{69C7853C-536D-4A76-A0AE-DD22124D55A5}</a:tableStyleId>
              </a:tblPr>
              <a:tblGrid>
                <a:gridCol w="2110154">
                  <a:extLst>
                    <a:ext uri="{9D8B030D-6E8A-4147-A177-3AD203B41FA5}">
                      <a16:colId xmlns:a16="http://schemas.microsoft.com/office/drawing/2014/main" val="20000"/>
                    </a:ext>
                  </a:extLst>
                </a:gridCol>
                <a:gridCol w="2022231">
                  <a:extLst>
                    <a:ext uri="{9D8B030D-6E8A-4147-A177-3AD203B41FA5}">
                      <a16:colId xmlns:a16="http://schemas.microsoft.com/office/drawing/2014/main" val="20001"/>
                    </a:ext>
                  </a:extLst>
                </a:gridCol>
                <a:gridCol w="2549769">
                  <a:extLst>
                    <a:ext uri="{9D8B030D-6E8A-4147-A177-3AD203B41FA5}">
                      <a16:colId xmlns:a16="http://schemas.microsoft.com/office/drawing/2014/main" val="20002"/>
                    </a:ext>
                  </a:extLst>
                </a:gridCol>
                <a:gridCol w="5890846">
                  <a:extLst>
                    <a:ext uri="{9D8B030D-6E8A-4147-A177-3AD203B41FA5}">
                      <a16:colId xmlns:a16="http://schemas.microsoft.com/office/drawing/2014/main" val="20003"/>
                    </a:ext>
                  </a:extLst>
                </a:gridCol>
              </a:tblGrid>
              <a:tr h="1693287">
                <a:tc>
                  <a:txBody>
                    <a:bodyPr/>
                    <a:lstStyle/>
                    <a:p>
                      <a:pPr algn="ctr" rtl="1">
                        <a:lnSpc>
                          <a:spcPct val="107000"/>
                        </a:lnSpc>
                        <a:spcAft>
                          <a:spcPts val="0"/>
                        </a:spcAft>
                        <a:tabLst>
                          <a:tab pos="1109345" algn="l"/>
                        </a:tabLst>
                      </a:pPr>
                      <a:endParaRPr lang="en-US" sz="3200" dirty="0">
                        <a:effectLst/>
                      </a:endParaRPr>
                    </a:p>
                    <a:p>
                      <a:pPr algn="ctr" rtl="1">
                        <a:lnSpc>
                          <a:spcPct val="107000"/>
                        </a:lnSpc>
                        <a:spcAft>
                          <a:spcPts val="0"/>
                        </a:spcAft>
                        <a:tabLst>
                          <a:tab pos="1109345" algn="l"/>
                        </a:tabLst>
                      </a:pPr>
                      <a:r>
                        <a:rPr lang="fa-IR" sz="3200" dirty="0">
                          <a:effectLst/>
                        </a:rPr>
                        <a:t>مدیران</a:t>
                      </a:r>
                      <a:endParaRPr lang="en-US" sz="3200" dirty="0">
                        <a:effectLst/>
                      </a:endParaRPr>
                    </a:p>
                    <a:p>
                      <a:pPr algn="ctr" rtl="1">
                        <a:lnSpc>
                          <a:spcPct val="107000"/>
                        </a:lnSpc>
                        <a:spcAft>
                          <a:spcPts val="0"/>
                        </a:spcAft>
                        <a:tabLst>
                          <a:tab pos="1109345" algn="l"/>
                        </a:tabLst>
                      </a:pPr>
                      <a:endParaRPr lang="en-US" sz="32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endParaRPr lang="en-US" sz="3200" dirty="0">
                        <a:effectLst/>
                      </a:endParaRPr>
                    </a:p>
                    <a:p>
                      <a:pPr algn="ctr" rtl="1">
                        <a:lnSpc>
                          <a:spcPct val="107000"/>
                        </a:lnSpc>
                        <a:spcAft>
                          <a:spcPts val="0"/>
                        </a:spcAft>
                        <a:tabLst>
                          <a:tab pos="1109345" algn="l"/>
                        </a:tabLst>
                      </a:pPr>
                      <a:r>
                        <a:rPr lang="ar-SA" sz="3200" dirty="0">
                          <a:effectLst/>
                        </a:rPr>
                        <a:t>کارکنان</a:t>
                      </a:r>
                      <a:endParaRPr lang="en-US" sz="32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endParaRPr lang="en-US" sz="3200" dirty="0">
                        <a:effectLst/>
                      </a:endParaRPr>
                    </a:p>
                    <a:p>
                      <a:pPr algn="ctr" rtl="1">
                        <a:lnSpc>
                          <a:spcPct val="107000"/>
                        </a:lnSpc>
                        <a:spcAft>
                          <a:spcPts val="0"/>
                        </a:spcAft>
                        <a:tabLst>
                          <a:tab pos="1109345" algn="l"/>
                        </a:tabLst>
                      </a:pPr>
                      <a:r>
                        <a:rPr lang="ar-SA" sz="3200" dirty="0">
                          <a:effectLst/>
                        </a:rPr>
                        <a:t>بیماران</a:t>
                      </a:r>
                      <a:endParaRPr lang="en-US" sz="32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endParaRPr lang="en-US" sz="3200" dirty="0">
                        <a:effectLst/>
                      </a:endParaRPr>
                    </a:p>
                    <a:p>
                      <a:pPr algn="ctr" rtl="1">
                        <a:lnSpc>
                          <a:spcPct val="107000"/>
                        </a:lnSpc>
                        <a:spcAft>
                          <a:spcPts val="0"/>
                        </a:spcAft>
                        <a:tabLst>
                          <a:tab pos="1109345" algn="l"/>
                        </a:tabLst>
                      </a:pPr>
                      <a:r>
                        <a:rPr lang="fa-IR" sz="3200" dirty="0">
                          <a:effectLst/>
                        </a:rPr>
                        <a:t>آمادگی برای ایجاد تغییر</a:t>
                      </a:r>
                      <a:endParaRPr lang="en-US" sz="32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extLst>
                  <a:ext uri="{0D108BD9-81ED-4DB2-BD59-A6C34878D82A}">
                    <a16:rowId xmlns:a16="http://schemas.microsoft.com/office/drawing/2014/main" val="10000"/>
                  </a:ext>
                </a:extLst>
              </a:tr>
              <a:tr h="1736507">
                <a:tc>
                  <a:txBody>
                    <a:bodyPr/>
                    <a:lstStyle/>
                    <a:p>
                      <a:pPr algn="ctr" rtl="1">
                        <a:lnSpc>
                          <a:spcPct val="107000"/>
                        </a:lnSpc>
                        <a:spcAft>
                          <a:spcPts val="0"/>
                        </a:spcAft>
                        <a:tabLst>
                          <a:tab pos="1109345" algn="l"/>
                        </a:tabLst>
                      </a:pPr>
                      <a:endParaRPr lang="en-US" sz="2800" b="1" dirty="0">
                        <a:effectLst/>
                      </a:endParaRPr>
                    </a:p>
                    <a:p>
                      <a:pPr algn="ctr" rtl="1">
                        <a:lnSpc>
                          <a:spcPct val="107000"/>
                        </a:lnSpc>
                        <a:spcAft>
                          <a:spcPts val="0"/>
                        </a:spcAft>
                        <a:tabLst>
                          <a:tab pos="1109345" algn="l"/>
                        </a:tabLst>
                      </a:pPr>
                      <a:endParaRPr lang="en-US" sz="2800" b="1" dirty="0">
                        <a:effectLst/>
                      </a:endParaRPr>
                    </a:p>
                    <a:p>
                      <a:pPr algn="ctr" rtl="1">
                        <a:lnSpc>
                          <a:spcPct val="107000"/>
                        </a:lnSpc>
                        <a:spcAft>
                          <a:spcPts val="0"/>
                        </a:spcAft>
                        <a:tabLst>
                          <a:tab pos="1109345" algn="l"/>
                        </a:tabLst>
                      </a:pPr>
                      <a:r>
                        <a:rPr lang="ar-SA" sz="2800" b="1" dirty="0">
                          <a:effectLst/>
                        </a:rPr>
                        <a:t>+++</a:t>
                      </a:r>
                      <a:endParaRPr lang="en-US" sz="2800" b="1"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r>
                        <a:rPr lang="en-US" sz="2800" b="1" dirty="0">
                          <a:effectLst/>
                        </a:rPr>
                        <a:t> </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endParaRPr lang="en-US" sz="2800" b="1" kern="1200" dirty="0">
                        <a:effectLst/>
                      </a:endParaRPr>
                    </a:p>
                    <a:p>
                      <a:pPr algn="ctr" rtl="1">
                        <a:lnSpc>
                          <a:spcPct val="107000"/>
                        </a:lnSpc>
                        <a:spcAft>
                          <a:spcPts val="0"/>
                        </a:spcAft>
                        <a:tabLst>
                          <a:tab pos="1109345" algn="l"/>
                        </a:tabLst>
                      </a:pPr>
                      <a:endParaRPr lang="en-US" sz="2800" b="1" kern="1200" dirty="0">
                        <a:effectLst/>
                      </a:endParaRPr>
                    </a:p>
                    <a:p>
                      <a:pPr algn="ctr" rtl="1">
                        <a:lnSpc>
                          <a:spcPct val="107000"/>
                        </a:lnSpc>
                        <a:spcAft>
                          <a:spcPts val="0"/>
                        </a:spcAft>
                        <a:tabLst>
                          <a:tab pos="1109345" algn="l"/>
                        </a:tabLst>
                      </a:pPr>
                      <a:r>
                        <a:rPr lang="ar-SA" sz="2800" b="1" kern="1200" dirty="0">
                          <a:effectLst/>
                        </a:rPr>
                        <a:t>++</a:t>
                      </a:r>
                      <a:endParaRPr lang="en-US" sz="2800" b="1" kern="1200" dirty="0">
                        <a:solidFill>
                          <a:schemeClr val="dk1"/>
                        </a:solidFill>
                        <a:effectLst/>
                        <a:latin typeface="+mn-lt"/>
                        <a:ea typeface="+mn-ea"/>
                        <a:cs typeface="B Yagut" panose="00000400000000000000" pitchFamily="2" charset="-78"/>
                      </a:endParaRPr>
                    </a:p>
                  </a:txBody>
                  <a:tcPr marL="68580" marR="68580" marT="0" marB="0"/>
                </a:tc>
                <a:tc>
                  <a:txBody>
                    <a:bodyPr/>
                    <a:lstStyle/>
                    <a:p>
                      <a:pPr marR="57150" algn="ctr" rtl="1">
                        <a:lnSpc>
                          <a:spcPct val="115000"/>
                        </a:lnSpc>
                        <a:spcAft>
                          <a:spcPts val="0"/>
                        </a:spcAft>
                        <a:tabLst>
                          <a:tab pos="827405" algn="l"/>
                        </a:tabLst>
                      </a:pPr>
                      <a:r>
                        <a:rPr lang="ar-SA" sz="2800" dirty="0">
                          <a:effectLst/>
                        </a:rPr>
                        <a:t>بی اطلاع از این که مشکلی وجود دارد</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nchor="ctr"/>
                </a:tc>
                <a:extLst>
                  <a:ext uri="{0D108BD9-81ED-4DB2-BD59-A6C34878D82A}">
                    <a16:rowId xmlns:a16="http://schemas.microsoft.com/office/drawing/2014/main" val="10001"/>
                  </a:ext>
                </a:extLst>
              </a:tr>
              <a:tr h="1180902">
                <a:tc>
                  <a:txBody>
                    <a:bodyPr/>
                    <a:lstStyle/>
                    <a:p>
                      <a:pPr algn="ctr" rtl="1">
                        <a:lnSpc>
                          <a:spcPct val="107000"/>
                        </a:lnSpc>
                        <a:spcAft>
                          <a:spcPts val="0"/>
                        </a:spcAft>
                        <a:tabLst>
                          <a:tab pos="1109345" algn="l"/>
                        </a:tabLst>
                      </a:pPr>
                      <a:endParaRPr lang="en-US" sz="2800" b="1" dirty="0">
                        <a:effectLst/>
                      </a:endParaRPr>
                    </a:p>
                    <a:p>
                      <a:pPr algn="ctr" rtl="1">
                        <a:lnSpc>
                          <a:spcPct val="107000"/>
                        </a:lnSpc>
                        <a:spcAft>
                          <a:spcPts val="0"/>
                        </a:spcAft>
                        <a:tabLst>
                          <a:tab pos="1109345" algn="l"/>
                        </a:tabLst>
                      </a:pPr>
                      <a:r>
                        <a:rPr lang="ar-SA" sz="2800" b="1" dirty="0">
                          <a:effectLst/>
                        </a:rPr>
                        <a:t>+</a:t>
                      </a:r>
                      <a:endParaRPr lang="en-US" sz="2800" b="1"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endParaRPr lang="en-US" sz="2800" b="1" dirty="0">
                        <a:effectLst/>
                      </a:endParaRPr>
                    </a:p>
                    <a:p>
                      <a:pPr algn="ctr" rtl="1">
                        <a:lnSpc>
                          <a:spcPct val="107000"/>
                        </a:lnSpc>
                        <a:spcAft>
                          <a:spcPts val="0"/>
                        </a:spcAft>
                        <a:tabLst>
                          <a:tab pos="1109345" algn="l"/>
                        </a:tabLst>
                      </a:pPr>
                      <a:r>
                        <a:rPr lang="ar-SA" sz="2800" b="1" dirty="0">
                          <a:effectLst/>
                        </a:rPr>
                        <a:t>++</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endParaRPr lang="en-US" sz="2800" b="1" dirty="0">
                        <a:effectLst/>
                      </a:endParaRPr>
                    </a:p>
                    <a:p>
                      <a:pPr algn="ctr" rtl="1">
                        <a:lnSpc>
                          <a:spcPct val="107000"/>
                        </a:lnSpc>
                        <a:spcAft>
                          <a:spcPts val="0"/>
                        </a:spcAft>
                        <a:tabLst>
                          <a:tab pos="1109345" algn="l"/>
                        </a:tabLst>
                      </a:pPr>
                      <a:r>
                        <a:rPr lang="ar-SA" sz="2800" b="1" dirty="0">
                          <a:effectLst/>
                        </a:rPr>
                        <a:t>+</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marR="57150" algn="ctr" rtl="1">
                        <a:lnSpc>
                          <a:spcPct val="115000"/>
                        </a:lnSpc>
                        <a:spcAft>
                          <a:spcPts val="0"/>
                        </a:spcAft>
                        <a:tabLst>
                          <a:tab pos="827405" algn="l"/>
                        </a:tabLst>
                      </a:pPr>
                      <a:r>
                        <a:rPr lang="ar-SA" sz="2800" dirty="0">
                          <a:effectLst/>
                        </a:rPr>
                        <a:t>مطلع از مشکل موجود (بحث)</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nchor="ctr"/>
                </a:tc>
                <a:extLst>
                  <a:ext uri="{0D108BD9-81ED-4DB2-BD59-A6C34878D82A}">
                    <a16:rowId xmlns:a16="http://schemas.microsoft.com/office/drawing/2014/main" val="10002"/>
                  </a:ext>
                </a:extLst>
              </a:tr>
              <a:tr h="1180902">
                <a:tc>
                  <a:txBody>
                    <a:bodyPr/>
                    <a:lstStyle/>
                    <a:p>
                      <a:pPr algn="ctr" rtl="1">
                        <a:lnSpc>
                          <a:spcPct val="107000"/>
                        </a:lnSpc>
                        <a:spcAft>
                          <a:spcPts val="0"/>
                        </a:spcAft>
                        <a:tabLst>
                          <a:tab pos="1109345" algn="l"/>
                        </a:tabLst>
                      </a:pPr>
                      <a:r>
                        <a:rPr lang="en-US" sz="2800" b="1" dirty="0">
                          <a:effectLst/>
                        </a:rPr>
                        <a:t> </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endParaRPr lang="en-US" sz="2800" b="1" dirty="0">
                        <a:effectLst/>
                      </a:endParaRPr>
                    </a:p>
                    <a:p>
                      <a:pPr algn="ctr" rtl="1">
                        <a:lnSpc>
                          <a:spcPct val="107000"/>
                        </a:lnSpc>
                        <a:spcAft>
                          <a:spcPts val="0"/>
                        </a:spcAft>
                        <a:tabLst>
                          <a:tab pos="1109345" algn="l"/>
                        </a:tabLst>
                      </a:pPr>
                      <a:r>
                        <a:rPr lang="ar-SA" sz="2800" b="1" dirty="0">
                          <a:effectLst/>
                        </a:rPr>
                        <a:t>+++</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r>
                        <a:rPr lang="en-US" sz="2800" b="1">
                          <a:effectLst/>
                        </a:rPr>
                        <a:t> </a:t>
                      </a:r>
                      <a:endParaRPr lang="en-US" sz="2800" b="1">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marR="57150" algn="ctr" rtl="1">
                        <a:lnSpc>
                          <a:spcPct val="115000"/>
                        </a:lnSpc>
                        <a:spcAft>
                          <a:spcPts val="0"/>
                        </a:spcAft>
                        <a:tabLst>
                          <a:tab pos="827405" algn="l"/>
                        </a:tabLst>
                      </a:pPr>
                      <a:r>
                        <a:rPr lang="ar-SA" sz="2800" dirty="0">
                          <a:effectLst/>
                        </a:rPr>
                        <a:t>مایل به ایجاد تغییر</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nchor="ctr"/>
                </a:tc>
                <a:extLst>
                  <a:ext uri="{0D108BD9-81ED-4DB2-BD59-A6C34878D82A}">
                    <a16:rowId xmlns:a16="http://schemas.microsoft.com/office/drawing/2014/main" val="10003"/>
                  </a:ext>
                </a:extLst>
              </a:tr>
              <a:tr h="1180902">
                <a:tc>
                  <a:txBody>
                    <a:bodyPr/>
                    <a:lstStyle/>
                    <a:p>
                      <a:pPr algn="ctr" rtl="1">
                        <a:lnSpc>
                          <a:spcPct val="107000"/>
                        </a:lnSpc>
                        <a:spcAft>
                          <a:spcPts val="0"/>
                        </a:spcAft>
                        <a:tabLst>
                          <a:tab pos="1109345" algn="l"/>
                        </a:tabLst>
                      </a:pPr>
                      <a:r>
                        <a:rPr lang="en-US" sz="2800" dirty="0">
                          <a:effectLst/>
                        </a:rPr>
                        <a:t> </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r>
                        <a:rPr lang="en-US" sz="2800" dirty="0">
                          <a:effectLst/>
                        </a:rPr>
                        <a:t> </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r>
                        <a:rPr lang="en-US" sz="2800" dirty="0">
                          <a:effectLst/>
                        </a:rPr>
                        <a:t> </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marR="57150" algn="ctr" rtl="1">
                        <a:lnSpc>
                          <a:spcPct val="115000"/>
                        </a:lnSpc>
                        <a:spcAft>
                          <a:spcPts val="0"/>
                        </a:spcAft>
                        <a:tabLst>
                          <a:tab pos="827405" algn="l"/>
                        </a:tabLst>
                      </a:pPr>
                      <a:r>
                        <a:rPr lang="ar-SA" sz="2800" dirty="0">
                          <a:effectLst/>
                        </a:rPr>
                        <a:t>درگیر شدن در ایجاد تغییر</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nchor="ctr"/>
                </a:tc>
                <a:extLst>
                  <a:ext uri="{0D108BD9-81ED-4DB2-BD59-A6C34878D82A}">
                    <a16:rowId xmlns:a16="http://schemas.microsoft.com/office/drawing/2014/main" val="10004"/>
                  </a:ext>
                </a:extLst>
              </a:tr>
              <a:tr h="1180902">
                <a:tc>
                  <a:txBody>
                    <a:bodyPr/>
                    <a:lstStyle/>
                    <a:p>
                      <a:pPr algn="ctr" rtl="1">
                        <a:lnSpc>
                          <a:spcPct val="107000"/>
                        </a:lnSpc>
                        <a:spcAft>
                          <a:spcPts val="0"/>
                        </a:spcAft>
                        <a:tabLst>
                          <a:tab pos="1109345" algn="l"/>
                        </a:tabLst>
                      </a:pPr>
                      <a:r>
                        <a:rPr lang="en-US" sz="2800" dirty="0">
                          <a:effectLst/>
                        </a:rPr>
                        <a:t> </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r>
                        <a:rPr lang="en-US" sz="2800">
                          <a:effectLst/>
                        </a:rPr>
                        <a:t> </a:t>
                      </a:r>
                      <a:endParaRPr lang="en-US" sz="2800" b="1">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algn="ctr" rtl="1">
                        <a:lnSpc>
                          <a:spcPct val="107000"/>
                        </a:lnSpc>
                        <a:spcAft>
                          <a:spcPts val="0"/>
                        </a:spcAft>
                        <a:tabLst>
                          <a:tab pos="1109345" algn="l"/>
                        </a:tabLst>
                      </a:pPr>
                      <a:r>
                        <a:rPr lang="en-US" sz="2800" dirty="0">
                          <a:effectLst/>
                        </a:rPr>
                        <a:t> </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tc>
                <a:tc>
                  <a:txBody>
                    <a:bodyPr/>
                    <a:lstStyle/>
                    <a:p>
                      <a:pPr marR="57150" algn="ctr" rtl="1">
                        <a:lnSpc>
                          <a:spcPct val="115000"/>
                        </a:lnSpc>
                        <a:spcAft>
                          <a:spcPts val="0"/>
                        </a:spcAft>
                        <a:tabLst>
                          <a:tab pos="827405" algn="l"/>
                        </a:tabLst>
                      </a:pPr>
                      <a:r>
                        <a:rPr lang="ar-SA" sz="2800" dirty="0">
                          <a:effectLst/>
                        </a:rPr>
                        <a:t>به دنبال تغییرات بیش تر</a:t>
                      </a:r>
                      <a:endParaRPr lang="en-US" sz="2800" b="1" dirty="0">
                        <a:effectLst/>
                        <a:latin typeface="Calibri" panose="020F0502020204030204" pitchFamily="34" charset="0"/>
                        <a:ea typeface="Calibri" panose="020F0502020204030204" pitchFamily="34" charset="0"/>
                        <a:cs typeface="B Yagut" panose="00000400000000000000" pitchFamily="2" charset="-78"/>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0627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E9E3-D176-F76E-1DA3-6893A41D948F}"/>
              </a:ext>
            </a:extLst>
          </p:cNvPr>
          <p:cNvSpPr>
            <a:spLocks noGrp="1"/>
          </p:cNvSpPr>
          <p:nvPr>
            <p:ph type="title"/>
          </p:nvPr>
        </p:nvSpPr>
        <p:spPr>
          <a:xfrm>
            <a:off x="2029036" y="1066800"/>
            <a:ext cx="11486728" cy="943505"/>
          </a:xfrm>
        </p:spPr>
        <p:txBody>
          <a:bodyPr>
            <a:normAutofit/>
          </a:bodyPr>
          <a:lstStyle/>
          <a:p>
            <a:pPr algn="ctr"/>
            <a:r>
              <a:rPr lang="fa-IR" sz="3200" b="1" i="0" u="none" strike="noStrike" baseline="0">
                <a:solidFill>
                  <a:srgbClr val="0070C0"/>
                </a:solidFill>
                <a:latin typeface="BTitrBold"/>
                <a:cs typeface="B Zar" panose="00000400000000000000" pitchFamily="2" charset="-78"/>
              </a:rPr>
              <a:t>تفاوت بهبود کیفیت با تضمین کیفیت</a:t>
            </a:r>
            <a:endParaRPr lang="fa-IR" sz="7200">
              <a:solidFill>
                <a:srgbClr val="0070C0"/>
              </a:solidFill>
              <a:cs typeface="B Zar" panose="00000400000000000000" pitchFamily="2" charset="-78"/>
            </a:endParaRPr>
          </a:p>
        </p:txBody>
      </p:sp>
      <p:pic>
        <p:nvPicPr>
          <p:cNvPr id="5" name="Content Placeholder 4">
            <a:extLst>
              <a:ext uri="{FF2B5EF4-FFF2-40B4-BE49-F238E27FC236}">
                <a16:creationId xmlns:a16="http://schemas.microsoft.com/office/drawing/2014/main" id="{CA7DCF36-6F71-C074-9E10-EECB058E53F6}"/>
              </a:ext>
            </a:extLst>
          </p:cNvPr>
          <p:cNvPicPr>
            <a:picLocks noGrp="1" noChangeAspect="1"/>
          </p:cNvPicPr>
          <p:nvPr>
            <p:ph idx="1"/>
          </p:nvPr>
        </p:nvPicPr>
        <p:blipFill>
          <a:blip r:embed="rId2"/>
          <a:stretch>
            <a:fillRect/>
          </a:stretch>
        </p:blipFill>
        <p:spPr>
          <a:xfrm>
            <a:off x="1600200" y="2283277"/>
            <a:ext cx="12420600" cy="6708323"/>
          </a:xfrm>
        </p:spPr>
      </p:pic>
    </p:spTree>
    <p:extLst>
      <p:ext uri="{BB962C8B-B14F-4D97-AF65-F5344CB8AC3E}">
        <p14:creationId xmlns:p14="http://schemas.microsoft.com/office/powerpoint/2010/main" val="4173320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7193" y="914400"/>
            <a:ext cx="13990320" cy="622928"/>
          </a:xfrm>
        </p:spPr>
        <p:txBody>
          <a:bodyPr>
            <a:noAutofit/>
          </a:bodyPr>
          <a:lstStyle/>
          <a:p>
            <a:pPr algn="ctr"/>
            <a:r>
              <a:rPr lang="fa-IR" sz="4400" b="1" dirty="0">
                <a:solidFill>
                  <a:srgbClr val="4F81BD"/>
                </a:solidFill>
                <a:cs typeface="B Zar" panose="00000400000000000000" pitchFamily="2" charset="-78"/>
              </a:rPr>
              <a:t>گام 9- تغییر را اجرا کنید</a:t>
            </a:r>
            <a:endParaRPr lang="en-US" sz="4400" b="1" dirty="0">
              <a:solidFill>
                <a:srgbClr val="4F81BD"/>
              </a:solidFill>
              <a:cs typeface="B Zar" panose="00000400000000000000" pitchFamily="2" charset="-78"/>
            </a:endParaRPr>
          </a:p>
        </p:txBody>
      </p:sp>
      <p:sp>
        <p:nvSpPr>
          <p:cNvPr id="5" name="TextBox 4"/>
          <p:cNvSpPr txBox="1"/>
          <p:nvPr/>
        </p:nvSpPr>
        <p:spPr>
          <a:xfrm>
            <a:off x="14687513" y="8730246"/>
            <a:ext cx="588623" cy="568938"/>
          </a:xfrm>
          <a:prstGeom prst="rect">
            <a:avLst/>
          </a:prstGeom>
          <a:noFill/>
        </p:spPr>
        <p:txBody>
          <a:bodyPr wrap="none" rtlCol="0">
            <a:spAutoFit/>
          </a:bodyPr>
          <a:lstStyle/>
          <a:p>
            <a:r>
              <a:rPr lang="en-US" sz="3097" dirty="0"/>
              <a:t>14</a:t>
            </a:r>
          </a:p>
        </p:txBody>
      </p:sp>
      <p:pic>
        <p:nvPicPr>
          <p:cNvPr id="2" name="Picture 1"/>
          <p:cNvPicPr>
            <a:picLocks noChangeAspect="1"/>
          </p:cNvPicPr>
          <p:nvPr/>
        </p:nvPicPr>
        <p:blipFill>
          <a:blip r:embed="rId2"/>
          <a:stretch>
            <a:fillRect/>
          </a:stretch>
        </p:blipFill>
        <p:spPr>
          <a:xfrm>
            <a:off x="2902850" y="1612315"/>
            <a:ext cx="10127349" cy="7531685"/>
          </a:xfrm>
          <a:prstGeom prst="rect">
            <a:avLst/>
          </a:prstGeom>
        </p:spPr>
      </p:pic>
    </p:spTree>
    <p:extLst>
      <p:ext uri="{BB962C8B-B14F-4D97-AF65-F5344CB8AC3E}">
        <p14:creationId xmlns:p14="http://schemas.microsoft.com/office/powerpoint/2010/main" val="2794023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838200"/>
            <a:ext cx="13106400" cy="84582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just" rtl="1"/>
            <a:r>
              <a:rPr lang="fa-IR" sz="3200" dirty="0">
                <a:latin typeface="AP Yekan" panose="02000503030000020004" pitchFamily="2" charset="-78"/>
                <a:cs typeface="B Yagut" panose="00000400000000000000" pitchFamily="2" charset="-78"/>
              </a:rPr>
              <a:t>نتایج تمرین خود را با استفاده از فرم تغییر </a:t>
            </a:r>
            <a:r>
              <a:rPr lang="en-US" sz="3200" dirty="0">
                <a:latin typeface="AP Yekan" panose="02000503030000020004" pitchFamily="2" charset="-78"/>
                <a:cs typeface="B Yagut" panose="00000400000000000000" pitchFamily="2" charset="-78"/>
              </a:rPr>
              <a:t>EPIQ </a:t>
            </a:r>
            <a:r>
              <a:rPr lang="fa-IR" sz="3200" dirty="0">
                <a:latin typeface="AP Yekan" panose="02000503030000020004" pitchFamily="2" charset="-78"/>
                <a:cs typeface="B Yagut" panose="00000400000000000000" pitchFamily="2" charset="-78"/>
              </a:rPr>
              <a:t> ثبت کنید </a:t>
            </a:r>
          </a:p>
          <a:p>
            <a:pPr algn="just" rtl="1"/>
            <a:r>
              <a:rPr lang="fa-IR" sz="3200" dirty="0">
                <a:latin typeface="AP Yekan" panose="02000503030000020004" pitchFamily="2" charset="-78"/>
                <a:cs typeface="B Yagut" panose="00000400000000000000" pitchFamily="2" charset="-78"/>
              </a:rPr>
              <a:t>شما باید کاملاً واضح و شفاف بیان کنید که چه چیزی(</a:t>
            </a:r>
            <a:r>
              <a:rPr lang="en-US" sz="3200" dirty="0">
                <a:solidFill>
                  <a:srgbClr val="FF0000"/>
                </a:solidFill>
                <a:latin typeface="AP Yekan" panose="02000503030000020004" pitchFamily="2" charset="-78"/>
                <a:cs typeface="B Yagut" panose="00000400000000000000" pitchFamily="2" charset="-78"/>
              </a:rPr>
              <a:t>WHAT</a:t>
            </a:r>
            <a:r>
              <a:rPr lang="fa-IR" sz="3200" dirty="0">
                <a:latin typeface="AP Yekan" panose="02000503030000020004" pitchFamily="2" charset="-78"/>
                <a:cs typeface="B Yagut" panose="00000400000000000000" pitchFamily="2" charset="-78"/>
              </a:rPr>
              <a:t>) باید در محل باشد، چه کسی(</a:t>
            </a:r>
            <a:r>
              <a:rPr lang="en-US" sz="3200" dirty="0">
                <a:solidFill>
                  <a:srgbClr val="FF0000"/>
                </a:solidFill>
                <a:latin typeface="AP Yekan" panose="02000503030000020004" pitchFamily="2" charset="-78"/>
                <a:cs typeface="B Yagut" panose="00000400000000000000" pitchFamily="2" charset="-78"/>
              </a:rPr>
              <a:t>WHO</a:t>
            </a:r>
            <a:r>
              <a:rPr lang="en-US" sz="3200" dirty="0">
                <a:latin typeface="AP Yekan" panose="02000503030000020004" pitchFamily="2" charset="-78"/>
                <a:cs typeface="B Yagut" panose="00000400000000000000" pitchFamily="2" charset="-78"/>
              </a:rPr>
              <a:t> </a:t>
            </a:r>
            <a:r>
              <a:rPr lang="fa-IR" sz="3200" dirty="0">
                <a:latin typeface="AP Yekan" panose="02000503030000020004" pitchFamily="2" charset="-78"/>
                <a:cs typeface="B Yagut" panose="00000400000000000000" pitchFamily="2" charset="-78"/>
              </a:rPr>
              <a:t>) مسئول خواهد بود و کی(</a:t>
            </a:r>
            <a:r>
              <a:rPr lang="en-US" sz="3200" dirty="0">
                <a:solidFill>
                  <a:srgbClr val="FF0000"/>
                </a:solidFill>
                <a:latin typeface="AP Yekan" panose="02000503030000020004" pitchFamily="2" charset="-78"/>
                <a:cs typeface="B Yagut" panose="00000400000000000000" pitchFamily="2" charset="-78"/>
              </a:rPr>
              <a:t>WHEN</a:t>
            </a:r>
            <a:r>
              <a:rPr lang="en-US" sz="3200" dirty="0">
                <a:latin typeface="AP Yekan" panose="02000503030000020004" pitchFamily="2" charset="-78"/>
                <a:cs typeface="B Yagut" panose="00000400000000000000" pitchFamily="2" charset="-78"/>
              </a:rPr>
              <a:t> </a:t>
            </a:r>
            <a:r>
              <a:rPr lang="fa-IR" sz="3200" dirty="0">
                <a:latin typeface="AP Yekan" panose="02000503030000020004" pitchFamily="2" charset="-78"/>
                <a:cs typeface="B Yagut" panose="00000400000000000000" pitchFamily="2" charset="-78"/>
              </a:rPr>
              <a:t> ) انجام خواهد شد. </a:t>
            </a:r>
          </a:p>
          <a:p>
            <a:pPr algn="just" rtl="1"/>
            <a:r>
              <a:rPr lang="fa-IR" sz="3200" dirty="0">
                <a:latin typeface="AP Yekan" panose="02000503030000020004" pitchFamily="2" charset="-78"/>
                <a:cs typeface="B Yagut" panose="00000400000000000000" pitchFamily="2" charset="-78"/>
              </a:rPr>
              <a:t>برنامه ریزی (</a:t>
            </a:r>
            <a:r>
              <a:rPr lang="en-US" sz="3200" dirty="0">
                <a:solidFill>
                  <a:srgbClr val="FF0000"/>
                </a:solidFill>
                <a:latin typeface="AP Yekan" panose="02000503030000020004" pitchFamily="2" charset="-78"/>
                <a:cs typeface="B Yagut" panose="00000400000000000000" pitchFamily="2" charset="-78"/>
              </a:rPr>
              <a:t>PLAN </a:t>
            </a:r>
            <a:r>
              <a:rPr lang="fa-IR" sz="3200" dirty="0">
                <a:latin typeface="AP Yekan" panose="02000503030000020004" pitchFamily="2" charset="-78"/>
                <a:cs typeface="B Yagut" panose="00000400000000000000" pitchFamily="2" charset="-78"/>
              </a:rPr>
              <a:t>): تعیین این که چه چیزی برای تغییر نیاز است</a:t>
            </a:r>
          </a:p>
          <a:p>
            <a:pPr algn="just" rtl="1"/>
            <a:r>
              <a:rPr lang="fa-IR" sz="3200" dirty="0">
                <a:latin typeface="AP Yekan" panose="02000503030000020004" pitchFamily="2" charset="-78"/>
                <a:cs typeface="B Yagut" panose="00000400000000000000" pitchFamily="2" charset="-78"/>
              </a:rPr>
              <a:t>انجام (</a:t>
            </a:r>
            <a:r>
              <a:rPr lang="en-US" sz="3200" dirty="0">
                <a:solidFill>
                  <a:srgbClr val="FF0000"/>
                </a:solidFill>
                <a:latin typeface="AP Yekan" panose="02000503030000020004" pitchFamily="2" charset="-78"/>
                <a:cs typeface="B Yagut" panose="00000400000000000000" pitchFamily="2" charset="-78"/>
              </a:rPr>
              <a:t>DO</a:t>
            </a:r>
            <a:r>
              <a:rPr lang="en-US" sz="3200" dirty="0">
                <a:latin typeface="AP Yekan" panose="02000503030000020004" pitchFamily="2" charset="-78"/>
                <a:cs typeface="B Yagut" panose="00000400000000000000" pitchFamily="2" charset="-78"/>
              </a:rPr>
              <a:t> </a:t>
            </a:r>
            <a:r>
              <a:rPr lang="fa-IR" sz="3200" dirty="0">
                <a:latin typeface="AP Yekan" panose="02000503030000020004" pitchFamily="2" charset="-78"/>
                <a:cs typeface="B Yagut" panose="00000400000000000000" pitchFamily="2" charset="-78"/>
              </a:rPr>
              <a:t>) : شروع تغییر</a:t>
            </a:r>
          </a:p>
          <a:p>
            <a:pPr algn="just" rtl="1"/>
            <a:r>
              <a:rPr lang="fa-IR" sz="3200" dirty="0">
                <a:latin typeface="AP Yekan" panose="02000503030000020004" pitchFamily="2" charset="-78"/>
                <a:cs typeface="B Yagut" panose="00000400000000000000" pitchFamily="2" charset="-78"/>
              </a:rPr>
              <a:t>مطالعه (</a:t>
            </a:r>
            <a:r>
              <a:rPr lang="en-US" sz="3200" dirty="0">
                <a:solidFill>
                  <a:srgbClr val="FF0000"/>
                </a:solidFill>
                <a:latin typeface="AP Yekan" panose="02000503030000020004" pitchFamily="2" charset="-78"/>
                <a:cs typeface="B Yagut" panose="00000400000000000000" pitchFamily="2" charset="-78"/>
              </a:rPr>
              <a:t>STUDY</a:t>
            </a:r>
            <a:r>
              <a:rPr lang="en-US" sz="3200" dirty="0">
                <a:latin typeface="AP Yekan" panose="02000503030000020004" pitchFamily="2" charset="-78"/>
                <a:cs typeface="B Yagut" panose="00000400000000000000" pitchFamily="2" charset="-78"/>
              </a:rPr>
              <a:t> </a:t>
            </a:r>
            <a:r>
              <a:rPr lang="fa-IR" sz="3200" dirty="0">
                <a:latin typeface="AP Yekan" panose="02000503030000020004" pitchFamily="2" charset="-78"/>
                <a:cs typeface="B Yagut" panose="00000400000000000000" pitchFamily="2" charset="-78"/>
              </a:rPr>
              <a:t>) : اندازه گیری شاخص ها</a:t>
            </a:r>
          </a:p>
          <a:p>
            <a:pPr algn="just" rtl="1"/>
            <a:r>
              <a:rPr lang="fa-IR" sz="3200" dirty="0">
                <a:latin typeface="AP Yekan" panose="02000503030000020004" pitchFamily="2" charset="-78"/>
                <a:cs typeface="B Yagut" panose="00000400000000000000" pitchFamily="2" charset="-78"/>
              </a:rPr>
              <a:t>اجرا(</a:t>
            </a:r>
            <a:r>
              <a:rPr lang="en-US" sz="3200" dirty="0">
                <a:solidFill>
                  <a:srgbClr val="FF0000"/>
                </a:solidFill>
                <a:latin typeface="AP Yekan" panose="02000503030000020004" pitchFamily="2" charset="-78"/>
                <a:cs typeface="B Yagut" panose="00000400000000000000" pitchFamily="2" charset="-78"/>
              </a:rPr>
              <a:t>ACT</a:t>
            </a:r>
            <a:r>
              <a:rPr lang="en-US" sz="3200" dirty="0">
                <a:latin typeface="AP Yekan" panose="02000503030000020004" pitchFamily="2" charset="-78"/>
                <a:cs typeface="B Yagut" panose="00000400000000000000" pitchFamily="2" charset="-78"/>
              </a:rPr>
              <a:t> </a:t>
            </a:r>
            <a:r>
              <a:rPr lang="fa-IR" sz="3200" dirty="0">
                <a:latin typeface="AP Yekan" panose="02000503030000020004" pitchFamily="2" charset="-78"/>
                <a:cs typeface="B Yagut" panose="00000400000000000000" pitchFamily="2" charset="-78"/>
              </a:rPr>
              <a:t>) :ارزیابی نتایج و تعیین گام های بعدی (برای نمونه، یک دوره دیگر </a:t>
            </a:r>
            <a:r>
              <a:rPr lang="en-US" sz="3200" dirty="0">
                <a:latin typeface="AP Yekan" panose="02000503030000020004" pitchFamily="2" charset="-78"/>
                <a:cs typeface="B Yagut" panose="00000400000000000000" pitchFamily="2" charset="-78"/>
              </a:rPr>
              <a:t>PDSA</a:t>
            </a:r>
            <a:r>
              <a:rPr lang="fa-IR" sz="3200" dirty="0">
                <a:latin typeface="AP Yekan" panose="02000503030000020004" pitchFamily="2" charset="-78"/>
                <a:cs typeface="B Yagut" panose="00000400000000000000" pitchFamily="2" charset="-78"/>
              </a:rPr>
              <a:t> )</a:t>
            </a:r>
            <a:endParaRPr lang="en-US" sz="3200" dirty="0">
              <a:latin typeface="AP Yekan" panose="02000503030000020004" pitchFamily="2" charset="-78"/>
              <a:cs typeface="B Yagut" panose="00000400000000000000" pitchFamily="2" charset="-78"/>
            </a:endParaRPr>
          </a:p>
          <a:p>
            <a:pPr algn="just" rtl="1"/>
            <a:r>
              <a:rPr lang="fa-IR" sz="3200" dirty="0">
                <a:latin typeface="AP Yekan" panose="02000503030000020004" pitchFamily="2" charset="-78"/>
                <a:cs typeface="B Yagut" panose="00000400000000000000" pitchFamily="2" charset="-78"/>
              </a:rPr>
              <a:t>به عنوان یک تسهیل گر آماده کردن یک فرم تغییر کمک کننده است تا شرکت کنندگان بدانند چه توقعی از آنان می رود.</a:t>
            </a:r>
          </a:p>
          <a:p>
            <a:pPr algn="just" rtl="1"/>
            <a:r>
              <a:rPr lang="fa-IR" sz="3200" dirty="0">
                <a:latin typeface="AP Yekan" panose="02000503030000020004" pitchFamily="2" charset="-78"/>
                <a:cs typeface="B Yagut" panose="00000400000000000000" pitchFamily="2" charset="-78"/>
              </a:rPr>
              <a:t> بخش های آخر فرم تغییر(بخصوص بخش مطالعه و اجرا) ممکن است در آینده کامل </a:t>
            </a:r>
            <a:r>
              <a:rPr lang="fa-IR" sz="3200">
                <a:latin typeface="AP Yekan" panose="02000503030000020004" pitchFamily="2" charset="-78"/>
                <a:cs typeface="B Yagut" panose="00000400000000000000" pitchFamily="2" charset="-78"/>
              </a:rPr>
              <a:t>شود.</a:t>
            </a:r>
            <a:endParaRPr lang="fa-IR" sz="3200" dirty="0">
              <a:latin typeface="AP Yekan" panose="02000503030000020004" pitchFamily="2" charset="-78"/>
              <a:cs typeface="B Yagut" panose="00000400000000000000" pitchFamily="2" charset="-78"/>
            </a:endParaRPr>
          </a:p>
          <a:p>
            <a:pPr marL="0" indent="0" algn="ctr" rtl="1">
              <a:buNone/>
            </a:pPr>
            <a:r>
              <a:rPr lang="fa-IR" sz="3200" b="1" dirty="0">
                <a:solidFill>
                  <a:srgbClr val="00B050"/>
                </a:solidFill>
                <a:latin typeface="AP Yekan" panose="02000503030000020004" pitchFamily="2" charset="-78"/>
                <a:cs typeface="B Yagut" panose="00000400000000000000" pitchFamily="2" charset="-78"/>
              </a:rPr>
              <a:t>به</a:t>
            </a:r>
            <a:r>
              <a:rPr lang="fa-IR" sz="3200" b="1" dirty="0">
                <a:solidFill>
                  <a:srgbClr val="FF0000"/>
                </a:solidFill>
                <a:latin typeface="AP Yekan" panose="02000503030000020004" pitchFamily="2" charset="-78"/>
                <a:cs typeface="B Yagut" panose="00000400000000000000" pitchFamily="2" charset="-78"/>
              </a:rPr>
              <a:t> </a:t>
            </a:r>
            <a:r>
              <a:rPr lang="fa-IR" sz="3200" b="1" dirty="0">
                <a:solidFill>
                  <a:srgbClr val="00B050"/>
                </a:solidFill>
                <a:latin typeface="AP Yekan" panose="02000503030000020004" pitchFamily="2" charset="-78"/>
                <a:cs typeface="B Yagut" panose="00000400000000000000" pitchFamily="2" charset="-78"/>
              </a:rPr>
              <a:t>جای تلاش برای ایجاد یک تغییر بزرگ، بهتر است تغییرات کوچکی داشته باشید. </a:t>
            </a:r>
          </a:p>
          <a:p>
            <a:pPr marL="0" indent="0" algn="ctr" rtl="1">
              <a:buNone/>
            </a:pPr>
            <a:r>
              <a:rPr lang="fa-IR" sz="3200" b="1" dirty="0">
                <a:solidFill>
                  <a:srgbClr val="00B050"/>
                </a:solidFill>
                <a:latin typeface="AP Yekan" panose="02000503030000020004" pitchFamily="2" charset="-78"/>
                <a:cs typeface="B Yagut" panose="00000400000000000000" pitchFamily="2" charset="-78"/>
              </a:rPr>
              <a:t>موفقیت سریع را هدف خود قرار دهید.</a:t>
            </a:r>
            <a:endParaRPr lang="en-US" sz="3200" b="1" dirty="0">
              <a:solidFill>
                <a:srgbClr val="00B050"/>
              </a:solidFill>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3918880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1230758"/>
            <a:ext cx="13990320" cy="622928"/>
          </a:xfrm>
        </p:spPr>
        <p:txBody>
          <a:bodyPr>
            <a:noAutofit/>
          </a:bodyPr>
          <a:lstStyle/>
          <a:p>
            <a:pPr algn="ctr" rtl="1"/>
            <a:r>
              <a:rPr lang="fa-IR" sz="4400" b="1" dirty="0">
                <a:solidFill>
                  <a:srgbClr val="4F81BD"/>
                </a:solidFill>
                <a:cs typeface="B Zar" panose="00000400000000000000" pitchFamily="2" charset="-78"/>
              </a:rPr>
              <a:t>مرحله 10- دانش را به اشتراک بگذارید</a:t>
            </a:r>
            <a:endParaRPr lang="en-US" sz="4400" b="1" dirty="0">
              <a:solidFill>
                <a:srgbClr val="4F81BD"/>
              </a:solidFill>
              <a:cs typeface="B Zar" panose="00000400000000000000" pitchFamily="2" charset="-78"/>
            </a:endParaRPr>
          </a:p>
        </p:txBody>
      </p:sp>
      <p:sp>
        <p:nvSpPr>
          <p:cNvPr id="4" name="TextBox 3"/>
          <p:cNvSpPr txBox="1"/>
          <p:nvPr/>
        </p:nvSpPr>
        <p:spPr>
          <a:xfrm>
            <a:off x="14687513" y="8730246"/>
            <a:ext cx="588623" cy="568938"/>
          </a:xfrm>
          <a:prstGeom prst="rect">
            <a:avLst/>
          </a:prstGeom>
          <a:noFill/>
        </p:spPr>
        <p:txBody>
          <a:bodyPr wrap="none" rtlCol="0">
            <a:spAutoFit/>
          </a:bodyPr>
          <a:lstStyle/>
          <a:p>
            <a:r>
              <a:rPr lang="en-US" sz="3097" dirty="0"/>
              <a:t>15</a:t>
            </a:r>
          </a:p>
        </p:txBody>
      </p:sp>
      <p:pic>
        <p:nvPicPr>
          <p:cNvPr id="6" name="Picture 5"/>
          <p:cNvPicPr>
            <a:picLocks noChangeAspect="1"/>
          </p:cNvPicPr>
          <p:nvPr/>
        </p:nvPicPr>
        <p:blipFill>
          <a:blip r:embed="rId2" cstate="print"/>
          <a:stretch>
            <a:fillRect/>
          </a:stretch>
        </p:blipFill>
        <p:spPr>
          <a:xfrm>
            <a:off x="713408" y="3322320"/>
            <a:ext cx="14117985" cy="5377446"/>
          </a:xfrm>
          <a:prstGeom prst="rect">
            <a:avLst/>
          </a:prstGeom>
        </p:spPr>
      </p:pic>
      <p:sp>
        <p:nvSpPr>
          <p:cNvPr id="2" name="TextBox 1"/>
          <p:cNvSpPr txBox="1"/>
          <p:nvPr/>
        </p:nvSpPr>
        <p:spPr>
          <a:xfrm>
            <a:off x="3886200" y="2393507"/>
            <a:ext cx="7108036" cy="465192"/>
          </a:xfrm>
          <a:prstGeom prst="rect">
            <a:avLst/>
          </a:prstGeom>
          <a:noFill/>
        </p:spPr>
        <p:txBody>
          <a:bodyPr wrap="none" rtlCol="0">
            <a:spAutoFit/>
          </a:bodyPr>
          <a:lstStyle/>
          <a:p>
            <a:pPr algn="ctr" rtl="1"/>
            <a:r>
              <a:rPr lang="fa-IR" b="1" dirty="0">
                <a:cs typeface="B Zar" panose="00000400000000000000" pitchFamily="2" charset="-78"/>
              </a:rPr>
              <a:t>نوزادان مبتلا به </a:t>
            </a:r>
            <a:r>
              <a:rPr lang="fa-IR" b="1" dirty="0" err="1">
                <a:cs typeface="B Zar" panose="00000400000000000000" pitchFamily="2" charset="-78"/>
              </a:rPr>
              <a:t>هیپوترمی</a:t>
            </a:r>
            <a:r>
              <a:rPr lang="fa-IR" b="1" dirty="0">
                <a:cs typeface="B Zar" panose="00000400000000000000" pitchFamily="2" charset="-78"/>
              </a:rPr>
              <a:t> (C36.5 &gt;T  2-1 ساعت پس از تولد)</a:t>
            </a:r>
            <a:endParaRPr lang="en-US" b="1" dirty="0">
              <a:cs typeface="B Zar" panose="00000400000000000000" pitchFamily="2" charset="-78"/>
            </a:endParaRPr>
          </a:p>
        </p:txBody>
      </p:sp>
      <p:sp>
        <p:nvSpPr>
          <p:cNvPr id="5" name="TextBox 4"/>
          <p:cNvSpPr txBox="1"/>
          <p:nvPr/>
        </p:nvSpPr>
        <p:spPr>
          <a:xfrm rot="16200000">
            <a:off x="-181461" y="5591662"/>
            <a:ext cx="1590115" cy="465192"/>
          </a:xfrm>
          <a:prstGeom prst="rect">
            <a:avLst/>
          </a:prstGeom>
          <a:noFill/>
        </p:spPr>
        <p:txBody>
          <a:bodyPr wrap="none" rtlCol="0">
            <a:spAutoFit/>
          </a:bodyPr>
          <a:lstStyle/>
          <a:p>
            <a:r>
              <a:rPr lang="en-US" dirty="0"/>
              <a:t>Percentage</a:t>
            </a:r>
          </a:p>
        </p:txBody>
      </p:sp>
    </p:spTree>
    <p:extLst>
      <p:ext uri="{BB962C8B-B14F-4D97-AF65-F5344CB8AC3E}">
        <p14:creationId xmlns:p14="http://schemas.microsoft.com/office/powerpoint/2010/main" val="2811687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876300"/>
            <a:ext cx="13182600" cy="83058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rtl="1"/>
            <a:endParaRPr lang="fa-IR" sz="3200">
              <a:latin typeface="AP Yekan" panose="02000503030000020004" pitchFamily="2" charset="-78"/>
              <a:cs typeface="B Yagut" panose="00000400000000000000" pitchFamily="2" charset="-78"/>
            </a:endParaRPr>
          </a:p>
          <a:p>
            <a:pPr algn="just" rtl="1"/>
            <a:r>
              <a:rPr lang="fa-IR" sz="3200">
                <a:latin typeface="AP Yekan" panose="02000503030000020004" pitchFamily="2" charset="-78"/>
                <a:cs typeface="B Yagut" panose="00000400000000000000" pitchFamily="2" charset="-78"/>
              </a:rPr>
              <a:t>روش </a:t>
            </a:r>
            <a:r>
              <a:rPr lang="fa-IR" sz="3200" dirty="0">
                <a:latin typeface="AP Yekan" panose="02000503030000020004" pitchFamily="2" charset="-78"/>
                <a:cs typeface="B Yagut" panose="00000400000000000000" pitchFamily="2" charset="-78"/>
              </a:rPr>
              <a:t>هایی که برای به اشتراک گذاشتن مورد استفاده قرار میگیرند باید به آسانی قابل درک باشند و به طور منظم گزارش شوند وترجیحاً تغییرات را در طول زمان نشان دهند. </a:t>
            </a:r>
          </a:p>
          <a:p>
            <a:pPr algn="just" rtl="1"/>
            <a:r>
              <a:rPr lang="fa-IR" sz="3200" dirty="0">
                <a:latin typeface="AP Yekan" panose="02000503030000020004" pitchFamily="2" charset="-78"/>
                <a:cs typeface="B Yagut" panose="00000400000000000000" pitchFamily="2" charset="-78"/>
              </a:rPr>
              <a:t>نمودارهای خطی که اغلب به عنوان نمودارهای اجرا </a:t>
            </a:r>
            <a:r>
              <a:rPr lang="en-US" sz="3200" dirty="0">
                <a:latin typeface="AP Yekan" panose="02000503030000020004" pitchFamily="2" charset="-78"/>
                <a:cs typeface="B Yagut" panose="00000400000000000000" pitchFamily="2" charset="-78"/>
              </a:rPr>
              <a:t>)</a:t>
            </a:r>
            <a:r>
              <a:rPr lang="fa-IR" sz="3200" dirty="0">
                <a:latin typeface="AP Yekan" panose="02000503030000020004" pitchFamily="2" charset="-78"/>
                <a:cs typeface="B Yagut" panose="00000400000000000000" pitchFamily="2" charset="-78"/>
              </a:rPr>
              <a:t>یا نمودارهای</a:t>
            </a:r>
            <a:r>
              <a:rPr lang="en-US" sz="3200" dirty="0">
                <a:latin typeface="AP Yekan" panose="02000503030000020004" pitchFamily="2" charset="-78"/>
                <a:cs typeface="B Yagut" panose="00000400000000000000" pitchFamily="2" charset="-78"/>
              </a:rPr>
              <a:t> </a:t>
            </a:r>
            <a:r>
              <a:rPr lang="fa-IR" sz="3200" dirty="0">
                <a:latin typeface="AP Yekan" panose="02000503030000020004" pitchFamily="2" charset="-78"/>
                <a:cs typeface="B Yagut" panose="00000400000000000000" pitchFamily="2" charset="-78"/>
              </a:rPr>
              <a:t>کنترل</a:t>
            </a:r>
            <a:r>
              <a:rPr lang="en-US" sz="3200" dirty="0">
                <a:latin typeface="AP Yekan" panose="02000503030000020004" pitchFamily="2" charset="-78"/>
                <a:cs typeface="B Yagut" panose="00000400000000000000" pitchFamily="2" charset="-78"/>
              </a:rPr>
              <a:t>(</a:t>
            </a:r>
            <a:r>
              <a:rPr lang="fa-IR" sz="3200" dirty="0">
                <a:latin typeface="AP Yekan" panose="02000503030000020004" pitchFamily="2" charset="-78"/>
                <a:cs typeface="B Yagut" panose="00000400000000000000" pitchFamily="2" charset="-78"/>
              </a:rPr>
              <a:t> در نظر گرفته می شود، یک راه مؤثر برای نشان دادن تأثیرات تغییر است.</a:t>
            </a:r>
            <a:endParaRPr lang="en-US" sz="3200" dirty="0">
              <a:latin typeface="AP Yekan" panose="02000503030000020004" pitchFamily="2" charset="-78"/>
              <a:cs typeface="B Yagut" panose="00000400000000000000" pitchFamily="2" charset="-78"/>
            </a:endParaRPr>
          </a:p>
          <a:p>
            <a:pPr algn="just" rtl="1"/>
            <a:r>
              <a:rPr lang="fa-IR" sz="3200" dirty="0">
                <a:latin typeface="AP Yekan" panose="02000503030000020004" pitchFamily="2" charset="-78"/>
                <a:cs typeface="B Yagut" panose="00000400000000000000" pitchFamily="2" charset="-78"/>
              </a:rPr>
              <a:t> با این حال روش های دیگر هم می توانند به عنوان</a:t>
            </a:r>
            <a:r>
              <a:rPr lang="en-US" sz="3200" dirty="0">
                <a:latin typeface="AP Yekan" panose="02000503030000020004" pitchFamily="2" charset="-78"/>
                <a:cs typeface="B Yagut" panose="00000400000000000000" pitchFamily="2" charset="-78"/>
              </a:rPr>
              <a:t> </a:t>
            </a:r>
            <a:r>
              <a:rPr lang="fa-IR" sz="3200" dirty="0">
                <a:latin typeface="AP Yekan" panose="02000503030000020004" pitchFamily="2" charset="-78"/>
                <a:cs typeface="B Yagut" panose="00000400000000000000" pitchFamily="2" charset="-78"/>
              </a:rPr>
              <a:t>یک روش مطلوب توسط کسانی که آنها را می خوانند مورد استفاده قرار گیرد.</a:t>
            </a:r>
            <a:endParaRPr lang="en-US" sz="3200" dirty="0">
              <a:latin typeface="AP Yekan" panose="02000503030000020004" pitchFamily="2" charset="-78"/>
              <a:cs typeface="B Yagut" panose="00000400000000000000" pitchFamily="2" charset="-78"/>
            </a:endParaRPr>
          </a:p>
          <a:p>
            <a:pPr algn="just" rtl="1"/>
            <a:r>
              <a:rPr lang="fa-IR" sz="3200" dirty="0">
                <a:latin typeface="AP Yekan" panose="02000503030000020004" pitchFamily="2" charset="-78"/>
                <a:cs typeface="B Yagut" panose="00000400000000000000" pitchFamily="2" charset="-78"/>
              </a:rPr>
              <a:t>به اشتراک گذاشتن فر مهای هدف، فرمهای تغییر و نتایج با روشی که به سادگی قابل درک وفهم باشد، برای بهبود کیفیت ضروری است.</a:t>
            </a:r>
            <a:endParaRPr lang="en-US" sz="3200" dirty="0">
              <a:latin typeface="AP Yekan" panose="02000503030000020004" pitchFamily="2" charset="-78"/>
              <a:cs typeface="B Yagut" panose="00000400000000000000" pitchFamily="2" charset="-78"/>
            </a:endParaRPr>
          </a:p>
          <a:p>
            <a:pPr algn="just" rtl="1"/>
            <a:r>
              <a:rPr lang="fa-IR" sz="3200" dirty="0">
                <a:latin typeface="AP Yekan" panose="02000503030000020004" pitchFamily="2" charset="-78"/>
                <a:cs typeface="B Yagut" panose="00000400000000000000" pitchFamily="2" charset="-78"/>
              </a:rPr>
              <a:t> بهتر است که این کار به فواصل زمانی کوتاه برای</a:t>
            </a:r>
            <a:r>
              <a:rPr lang="en-US" sz="3200" dirty="0">
                <a:latin typeface="AP Yekan" panose="02000503030000020004" pitchFamily="2" charset="-78"/>
                <a:cs typeface="B Yagut" panose="00000400000000000000" pitchFamily="2" charset="-78"/>
              </a:rPr>
              <a:t> </a:t>
            </a:r>
            <a:r>
              <a:rPr lang="fa-IR" sz="3200" dirty="0">
                <a:latin typeface="AP Yekan" panose="02000503030000020004" pitchFamily="2" charset="-78"/>
                <a:cs typeface="B Yagut" panose="00000400000000000000" pitchFamily="2" charset="-78"/>
              </a:rPr>
              <a:t>شرکت کنندگان انجام شود تا آنها تأثیر فعالیتهای شان را ببینند و انگیزه شان برای تغییر حفظ شود.</a:t>
            </a:r>
            <a:endParaRPr lang="en-US" sz="3200" dirty="0">
              <a:latin typeface="AP Yekan" panose="02000503030000020004" pitchFamily="2" charset="-78"/>
              <a:cs typeface="B Yagut" panose="00000400000000000000" pitchFamily="2" charset="-78"/>
            </a:endParaRPr>
          </a:p>
        </p:txBody>
      </p:sp>
    </p:spTree>
    <p:extLst>
      <p:ext uri="{BB962C8B-B14F-4D97-AF65-F5344CB8AC3E}">
        <p14:creationId xmlns:p14="http://schemas.microsoft.com/office/powerpoint/2010/main" val="1317468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228600" y="1404717"/>
            <a:ext cx="15047536" cy="707886"/>
          </a:xfrm>
          <a:prstGeom prst="rect">
            <a:avLst/>
          </a:prstGeom>
          <a:noFill/>
        </p:spPr>
        <p:txBody>
          <a:bodyPr wrap="square" rtlCol="0">
            <a:spAutoFit/>
          </a:bodyPr>
          <a:lstStyle/>
          <a:p>
            <a:pPr algn="ctr" rtl="1"/>
            <a:r>
              <a:rPr lang="fa-IR" sz="4000" b="1" dirty="0">
                <a:solidFill>
                  <a:srgbClr val="4F81BD"/>
                </a:solidFill>
                <a:cs typeface="B Zar" panose="00000400000000000000" pitchFamily="2" charset="-78"/>
              </a:rPr>
              <a:t>ارایه # 3: اجرا و برقراری ارتباط (مراحل 8 تا 10)</a:t>
            </a:r>
            <a:endParaRPr lang="en-US" sz="4000" b="1" i="1" dirty="0">
              <a:solidFill>
                <a:srgbClr val="4F81BD"/>
              </a:solidFill>
              <a:cs typeface="B Zar" panose="00000400000000000000" pitchFamily="2" charset="-78"/>
            </a:endParaRPr>
          </a:p>
        </p:txBody>
      </p:sp>
      <p:sp>
        <p:nvSpPr>
          <p:cNvPr id="6" name="TextBox 5"/>
          <p:cNvSpPr txBox="1"/>
          <p:nvPr/>
        </p:nvSpPr>
        <p:spPr>
          <a:xfrm>
            <a:off x="14687513" y="8730246"/>
            <a:ext cx="588623" cy="568938"/>
          </a:xfrm>
          <a:prstGeom prst="rect">
            <a:avLst/>
          </a:prstGeom>
          <a:noFill/>
        </p:spPr>
        <p:txBody>
          <a:bodyPr wrap="none" rtlCol="0">
            <a:spAutoFit/>
          </a:bodyPr>
          <a:lstStyle/>
          <a:p>
            <a:r>
              <a:rPr lang="en-US" sz="3097" dirty="0"/>
              <a:t>16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5870" y="3048000"/>
            <a:ext cx="7973060" cy="5562600"/>
          </a:xfrm>
          <a:prstGeom prst="rect">
            <a:avLst/>
          </a:prstGeom>
        </p:spPr>
      </p:pic>
    </p:spTree>
    <p:extLst>
      <p:ext uri="{BB962C8B-B14F-4D97-AF65-F5344CB8AC3E}">
        <p14:creationId xmlns:p14="http://schemas.microsoft.com/office/powerpoint/2010/main" val="771909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62000" y="609600"/>
            <a:ext cx="13990320" cy="990600"/>
          </a:xfrm>
        </p:spPr>
        <p:txBody>
          <a:bodyPr>
            <a:noAutofit/>
          </a:bodyPr>
          <a:lstStyle/>
          <a:p>
            <a:pPr algn="ctr" rtl="1"/>
            <a:r>
              <a:rPr lang="fa-IR" sz="4800" b="1" dirty="0">
                <a:solidFill>
                  <a:srgbClr val="4F81BD"/>
                </a:solidFill>
                <a:cs typeface="B Zar" panose="00000400000000000000" pitchFamily="2" charset="-78"/>
              </a:rPr>
              <a:t>روش کار برای آینده</a:t>
            </a:r>
            <a:endParaRPr lang="en-US" sz="4800" b="1" dirty="0">
              <a:solidFill>
                <a:srgbClr val="4F81BD"/>
              </a:solidFill>
              <a:cs typeface="B Zar" panose="00000400000000000000" pitchFamily="2" charset="-78"/>
            </a:endParaRPr>
          </a:p>
        </p:txBody>
      </p:sp>
      <p:sp>
        <p:nvSpPr>
          <p:cNvPr id="6" name="TextBox 5"/>
          <p:cNvSpPr txBox="1"/>
          <p:nvPr/>
        </p:nvSpPr>
        <p:spPr>
          <a:xfrm>
            <a:off x="14687513" y="8730246"/>
            <a:ext cx="588623" cy="568938"/>
          </a:xfrm>
          <a:prstGeom prst="rect">
            <a:avLst/>
          </a:prstGeom>
          <a:noFill/>
        </p:spPr>
        <p:txBody>
          <a:bodyPr wrap="none" rtlCol="0">
            <a:spAutoFit/>
          </a:bodyPr>
          <a:lstStyle/>
          <a:p>
            <a:r>
              <a:rPr lang="en-US" sz="3097" dirty="0"/>
              <a:t>17</a:t>
            </a:r>
          </a:p>
        </p:txBody>
      </p:sp>
      <p:pic>
        <p:nvPicPr>
          <p:cNvPr id="2" name="Picture 1"/>
          <p:cNvPicPr>
            <a:picLocks noChangeAspect="1"/>
          </p:cNvPicPr>
          <p:nvPr/>
        </p:nvPicPr>
        <p:blipFill>
          <a:blip r:embed="rId2" cstate="print"/>
          <a:stretch>
            <a:fillRect/>
          </a:stretch>
        </p:blipFill>
        <p:spPr>
          <a:xfrm>
            <a:off x="3276600" y="2209800"/>
            <a:ext cx="9296400" cy="6357720"/>
          </a:xfrm>
          <a:prstGeom prst="rect">
            <a:avLst/>
          </a:prstGeom>
        </p:spPr>
      </p:pic>
    </p:spTree>
    <p:extLst>
      <p:ext uri="{BB962C8B-B14F-4D97-AF65-F5344CB8AC3E}">
        <p14:creationId xmlns:p14="http://schemas.microsoft.com/office/powerpoint/2010/main" val="3831884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667000"/>
            <a:ext cx="13106400" cy="540147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rtl="1"/>
            <a:r>
              <a:rPr lang="fa-IR" sz="6600" b="1" dirty="0">
                <a:solidFill>
                  <a:srgbClr val="0066FF"/>
                </a:solidFill>
                <a:latin typeface="AP Yekan" panose="02000503030000020004" pitchFamily="2" charset="-78"/>
                <a:cs typeface="AP Yekan" panose="02000503030000020004" pitchFamily="2" charset="-78"/>
              </a:rPr>
              <a:t>“</a:t>
            </a:r>
            <a:r>
              <a:rPr lang="fa-IR" sz="11500" b="1" dirty="0">
                <a:solidFill>
                  <a:srgbClr val="0066FF"/>
                </a:solidFill>
                <a:latin typeface="AP Yekan" panose="02000503030000020004" pitchFamily="2" charset="-78"/>
                <a:cs typeface="AP Yekan" panose="02000503030000020004" pitchFamily="2" charset="-78"/>
              </a:rPr>
              <a:t>به پیش روید </a:t>
            </a:r>
          </a:p>
          <a:p>
            <a:pPr algn="ctr" rtl="1"/>
            <a:r>
              <a:rPr lang="fa-IR" sz="11500" b="1" dirty="0">
                <a:solidFill>
                  <a:srgbClr val="0066FF"/>
                </a:solidFill>
                <a:latin typeface="AP Yekan" panose="02000503030000020004" pitchFamily="2" charset="-78"/>
                <a:cs typeface="AP Yekan" panose="02000503030000020004" pitchFamily="2" charset="-78"/>
              </a:rPr>
              <a:t>و به دیگران کمک کنید تا </a:t>
            </a:r>
          </a:p>
          <a:p>
            <a:pPr algn="ctr" rtl="1"/>
            <a:r>
              <a:rPr lang="fa-IR" sz="11500" b="1" dirty="0">
                <a:solidFill>
                  <a:srgbClr val="0066FF"/>
                </a:solidFill>
                <a:latin typeface="AP Yekan" panose="02000503030000020004" pitchFamily="2" charset="-78"/>
                <a:cs typeface="AP Yekan" panose="02000503030000020004" pitchFamily="2" charset="-78"/>
              </a:rPr>
              <a:t>با شما به پیش روند“</a:t>
            </a:r>
            <a:endParaRPr lang="en-US" sz="9600" dirty="0">
              <a:solidFill>
                <a:srgbClr val="0066FF"/>
              </a:solidFill>
              <a:latin typeface="AP Yekan" panose="02000503030000020004" pitchFamily="2" charset="-78"/>
              <a:cs typeface="AP Yekan" panose="02000503030000020004" pitchFamily="2" charset="-78"/>
            </a:endParaRPr>
          </a:p>
        </p:txBody>
      </p:sp>
    </p:spTree>
    <p:extLst>
      <p:ext uri="{BB962C8B-B14F-4D97-AF65-F5344CB8AC3E}">
        <p14:creationId xmlns:p14="http://schemas.microsoft.com/office/powerpoint/2010/main" val="990774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1C8F-3B6C-0E9C-F7EC-2B19CBA3AE6F}"/>
              </a:ext>
            </a:extLst>
          </p:cNvPr>
          <p:cNvSpPr>
            <a:spLocks noGrp="1"/>
          </p:cNvSpPr>
          <p:nvPr>
            <p:ph type="title"/>
          </p:nvPr>
        </p:nvSpPr>
        <p:spPr>
          <a:xfrm>
            <a:off x="2057401" y="1388608"/>
            <a:ext cx="11582400" cy="744992"/>
          </a:xfrm>
        </p:spPr>
        <p:txBody>
          <a:bodyPr>
            <a:normAutofit fontScale="90000"/>
          </a:bodyPr>
          <a:lstStyle/>
          <a:p>
            <a:pPr rtl="1"/>
            <a:r>
              <a:rPr lang="fa-IR" sz="5400" b="1">
                <a:solidFill>
                  <a:srgbClr val="0070C0"/>
                </a:solidFill>
                <a:latin typeface="AP Yekan" panose="02000503030000020004" pitchFamily="2" charset="-78"/>
                <a:cs typeface="B Yagut" panose="00000400000000000000" pitchFamily="2" charset="-78"/>
              </a:rPr>
              <a:t>اهداف کارگاه، کار کردن روی </a:t>
            </a:r>
            <a:r>
              <a:rPr lang="en-US" sz="5400" b="1">
                <a:solidFill>
                  <a:srgbClr val="0070C0"/>
                </a:solidFill>
                <a:latin typeface="AP Yekan" panose="02000503030000020004" pitchFamily="2" charset="-78"/>
                <a:cs typeface="B Yagut" panose="00000400000000000000" pitchFamily="2" charset="-78"/>
              </a:rPr>
              <a:t>PDSA </a:t>
            </a:r>
            <a:r>
              <a:rPr lang="fa-IR" sz="5400" b="1">
                <a:solidFill>
                  <a:srgbClr val="0070C0"/>
                </a:solidFill>
                <a:latin typeface="AP Yekan" panose="02000503030000020004" pitchFamily="2" charset="-78"/>
                <a:cs typeface="B Yagut" panose="00000400000000000000" pitchFamily="2" charset="-78"/>
              </a:rPr>
              <a:t> است .</a:t>
            </a:r>
            <a:br>
              <a:rPr lang="en-US" sz="5400" b="1">
                <a:solidFill>
                  <a:srgbClr val="0070C0"/>
                </a:solidFill>
                <a:latin typeface="AP Yekan" panose="02000503030000020004" pitchFamily="2" charset="-78"/>
                <a:cs typeface="B Yagut" panose="00000400000000000000" pitchFamily="2" charset="-78"/>
              </a:rPr>
            </a:br>
            <a:endParaRPr lang="fa-IR">
              <a:solidFill>
                <a:srgbClr val="0070C0"/>
              </a:solidFill>
            </a:endParaRPr>
          </a:p>
        </p:txBody>
      </p:sp>
      <p:sp>
        <p:nvSpPr>
          <p:cNvPr id="3" name="Content Placeholder 2">
            <a:extLst>
              <a:ext uri="{FF2B5EF4-FFF2-40B4-BE49-F238E27FC236}">
                <a16:creationId xmlns:a16="http://schemas.microsoft.com/office/drawing/2014/main" id="{0F1FF170-78E9-70CD-FA0B-30C904593099}"/>
              </a:ext>
            </a:extLst>
          </p:cNvPr>
          <p:cNvSpPr>
            <a:spLocks noGrp="1"/>
          </p:cNvSpPr>
          <p:nvPr>
            <p:ph idx="1"/>
          </p:nvPr>
        </p:nvSpPr>
        <p:spPr>
          <a:xfrm>
            <a:off x="1295400" y="2133600"/>
            <a:ext cx="12954001" cy="70866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rtl="1">
              <a:lnSpc>
                <a:spcPct val="150000"/>
              </a:lnSpc>
            </a:pPr>
            <a:r>
              <a:rPr lang="en-US" sz="4000" b="1" i="0" u="none" strike="noStrike" baseline="0">
                <a:solidFill>
                  <a:schemeClr val="tx1"/>
                </a:solidFill>
                <a:latin typeface="Arial" panose="020B0604020202020204" pitchFamily="34" charset="0"/>
                <a:cs typeface="B Yagut" panose="00000400000000000000" pitchFamily="2" charset="-78"/>
              </a:rPr>
              <a:t> </a:t>
            </a:r>
            <a:r>
              <a:rPr lang="en-US" sz="4400" b="1" i="0" u="none" strike="noStrike" baseline="0">
                <a:solidFill>
                  <a:srgbClr val="FF0000"/>
                </a:solidFill>
                <a:latin typeface="Arial" panose="020B0604020202020204" pitchFamily="34" charset="0"/>
                <a:cs typeface="B Yagut" panose="00000400000000000000" pitchFamily="2" charset="-78"/>
              </a:rPr>
              <a:t>P</a:t>
            </a:r>
            <a:r>
              <a:rPr lang="en-US" sz="4400" b="1" i="0" u="none" strike="noStrike" baseline="0">
                <a:solidFill>
                  <a:schemeClr val="tx1"/>
                </a:solidFill>
                <a:latin typeface="Arial" panose="020B0604020202020204" pitchFamily="34" charset="0"/>
                <a:cs typeface="B Yagut" panose="00000400000000000000" pitchFamily="2" charset="-78"/>
              </a:rPr>
              <a:t>lan</a:t>
            </a:r>
            <a:r>
              <a:rPr lang="en-US" sz="4400" i="0" u="none" strike="noStrike" baseline="0">
                <a:solidFill>
                  <a:schemeClr val="tx1"/>
                </a:solidFill>
                <a:latin typeface="Arial" panose="020B0604020202020204" pitchFamily="34" charset="0"/>
                <a:cs typeface="B Yagut" panose="00000400000000000000" pitchFamily="2" charset="-78"/>
              </a:rPr>
              <a:t> </a:t>
            </a:r>
            <a:r>
              <a:rPr lang="fa-IR" sz="4400" i="0" u="none" strike="noStrike" baseline="0">
                <a:solidFill>
                  <a:schemeClr val="tx1"/>
                </a:solidFill>
                <a:latin typeface="ArialMT"/>
                <a:cs typeface="B Yagut" panose="00000400000000000000" pitchFamily="2" charset="-78"/>
              </a:rPr>
              <a:t>برنامه ریزی برای تغییر</a:t>
            </a:r>
          </a:p>
          <a:p>
            <a:pPr algn="just" rtl="1">
              <a:lnSpc>
                <a:spcPct val="150000"/>
              </a:lnSpc>
            </a:pPr>
            <a:r>
              <a:rPr lang="en-US" sz="4400" i="0" u="none" strike="noStrike" baseline="0">
                <a:solidFill>
                  <a:schemeClr val="tx1"/>
                </a:solidFill>
                <a:latin typeface="Arial" panose="020B0604020202020204" pitchFamily="34" charset="0"/>
                <a:cs typeface="B Yagut" panose="00000400000000000000" pitchFamily="2" charset="-78"/>
              </a:rPr>
              <a:t> </a:t>
            </a:r>
            <a:r>
              <a:rPr lang="en-US" sz="4400" b="1" i="0" u="none" strike="noStrike" baseline="0">
                <a:solidFill>
                  <a:srgbClr val="FF0000"/>
                </a:solidFill>
                <a:latin typeface="Arial" panose="020B0604020202020204" pitchFamily="34" charset="0"/>
                <a:cs typeface="B Yagut" panose="00000400000000000000" pitchFamily="2" charset="-78"/>
              </a:rPr>
              <a:t>D</a:t>
            </a:r>
            <a:r>
              <a:rPr lang="en-US" sz="4400" b="1" i="0" u="none" strike="noStrike" baseline="0">
                <a:solidFill>
                  <a:schemeClr val="tx1"/>
                </a:solidFill>
                <a:latin typeface="Arial" panose="020B0604020202020204" pitchFamily="34" charset="0"/>
                <a:cs typeface="B Yagut" panose="00000400000000000000" pitchFamily="2" charset="-78"/>
              </a:rPr>
              <a:t>o</a:t>
            </a:r>
            <a:r>
              <a:rPr lang="en-US" sz="4400" i="0" u="none" strike="noStrike" baseline="0">
                <a:solidFill>
                  <a:schemeClr val="tx1"/>
                </a:solidFill>
                <a:latin typeface="Arial" panose="020B0604020202020204" pitchFamily="34" charset="0"/>
                <a:cs typeface="B Yagut" panose="00000400000000000000" pitchFamily="2" charset="-78"/>
              </a:rPr>
              <a:t> </a:t>
            </a:r>
            <a:r>
              <a:rPr lang="fa-IR" sz="4400" i="0" u="none" strike="noStrike" baseline="0">
                <a:solidFill>
                  <a:schemeClr val="tx1"/>
                </a:solidFill>
                <a:latin typeface="ArialMT"/>
                <a:cs typeface="B Yagut" panose="00000400000000000000" pitchFamily="2" charset="-78"/>
              </a:rPr>
              <a:t>انجام آن تغییر</a:t>
            </a:r>
            <a:endParaRPr lang="fa-IR" sz="4400">
              <a:solidFill>
                <a:schemeClr val="tx1"/>
              </a:solidFill>
              <a:latin typeface="ArialMT"/>
              <a:cs typeface="B Yagut" panose="00000400000000000000" pitchFamily="2" charset="-78"/>
            </a:endParaRPr>
          </a:p>
          <a:p>
            <a:pPr algn="just" rtl="1">
              <a:lnSpc>
                <a:spcPct val="150000"/>
              </a:lnSpc>
            </a:pPr>
            <a:r>
              <a:rPr lang="en-US" sz="4400" i="0" u="none" strike="noStrike" baseline="0">
                <a:solidFill>
                  <a:schemeClr val="tx1"/>
                </a:solidFill>
                <a:latin typeface="Arial" panose="020B0604020202020204" pitchFamily="34" charset="0"/>
                <a:cs typeface="B Yagut" panose="00000400000000000000" pitchFamily="2" charset="-78"/>
              </a:rPr>
              <a:t> </a:t>
            </a:r>
            <a:r>
              <a:rPr lang="en-US" sz="4400" b="1" i="0" u="none" strike="noStrike" baseline="0">
                <a:solidFill>
                  <a:srgbClr val="FF0000"/>
                </a:solidFill>
                <a:latin typeface="Arial" panose="020B0604020202020204" pitchFamily="34" charset="0"/>
                <a:cs typeface="B Yagut" panose="00000400000000000000" pitchFamily="2" charset="-78"/>
              </a:rPr>
              <a:t>S</a:t>
            </a:r>
            <a:r>
              <a:rPr lang="en-US" sz="4400" b="1" i="0" u="none" strike="noStrike" baseline="0">
                <a:solidFill>
                  <a:schemeClr val="tx1"/>
                </a:solidFill>
                <a:latin typeface="Arial" panose="020B0604020202020204" pitchFamily="34" charset="0"/>
                <a:cs typeface="B Yagut" panose="00000400000000000000" pitchFamily="2" charset="-78"/>
              </a:rPr>
              <a:t>tudy</a:t>
            </a:r>
            <a:r>
              <a:rPr lang="en-US" sz="4400" i="0" u="none" strike="noStrike" baseline="0">
                <a:solidFill>
                  <a:schemeClr val="tx1"/>
                </a:solidFill>
                <a:latin typeface="Arial" panose="020B0604020202020204" pitchFamily="34" charset="0"/>
                <a:cs typeface="B Yagut" panose="00000400000000000000" pitchFamily="2" charset="-78"/>
              </a:rPr>
              <a:t> </a:t>
            </a:r>
            <a:r>
              <a:rPr lang="fa-IR" sz="4400" i="0" u="none" strike="noStrike" baseline="0">
                <a:solidFill>
                  <a:schemeClr val="tx1"/>
                </a:solidFill>
                <a:latin typeface="ArialMT"/>
                <a:cs typeface="B Yagut" panose="00000400000000000000" pitchFamily="2" charset="-78"/>
              </a:rPr>
              <a:t>مطالعه نتایج (پیامدها و نتایج)</a:t>
            </a:r>
          </a:p>
          <a:p>
            <a:pPr algn="just" rtl="1">
              <a:lnSpc>
                <a:spcPct val="150000"/>
              </a:lnSpc>
            </a:pPr>
            <a:r>
              <a:rPr lang="en-US" sz="4400" i="0" u="none" strike="noStrike" baseline="0">
                <a:solidFill>
                  <a:schemeClr val="tx1"/>
                </a:solidFill>
                <a:latin typeface="Arial" panose="020B0604020202020204" pitchFamily="34" charset="0"/>
                <a:cs typeface="B Yagut" panose="00000400000000000000" pitchFamily="2" charset="-78"/>
              </a:rPr>
              <a:t>  </a:t>
            </a:r>
            <a:r>
              <a:rPr lang="en-US" sz="4400" b="1" i="0" u="none" strike="noStrike" baseline="0">
                <a:solidFill>
                  <a:srgbClr val="FF0000"/>
                </a:solidFill>
                <a:latin typeface="Arial" panose="020B0604020202020204" pitchFamily="34" charset="0"/>
                <a:cs typeface="B Yagut" panose="00000400000000000000" pitchFamily="2" charset="-78"/>
              </a:rPr>
              <a:t>A</a:t>
            </a:r>
            <a:r>
              <a:rPr lang="en-US" sz="4400" b="1" i="0" u="none" strike="noStrike" baseline="0">
                <a:solidFill>
                  <a:schemeClr val="tx1"/>
                </a:solidFill>
                <a:latin typeface="Arial" panose="020B0604020202020204" pitchFamily="34" charset="0"/>
                <a:cs typeface="B Yagut" panose="00000400000000000000" pitchFamily="2" charset="-78"/>
              </a:rPr>
              <a:t>ct or </a:t>
            </a:r>
            <a:r>
              <a:rPr lang="en-US" sz="4400" b="1" i="0" u="none" strike="noStrike" baseline="0">
                <a:solidFill>
                  <a:srgbClr val="FF0000"/>
                </a:solidFill>
                <a:latin typeface="Arial" panose="020B0604020202020204" pitchFamily="34" charset="0"/>
                <a:cs typeface="B Yagut" panose="00000400000000000000" pitchFamily="2" charset="-78"/>
              </a:rPr>
              <a:t>A</a:t>
            </a:r>
            <a:r>
              <a:rPr lang="en-US" sz="4400" b="1" i="0" u="none" strike="noStrike" baseline="0">
                <a:solidFill>
                  <a:schemeClr val="tx1"/>
                </a:solidFill>
                <a:latin typeface="Arial" panose="020B0604020202020204" pitchFamily="34" charset="0"/>
                <a:cs typeface="B Yagut" panose="00000400000000000000" pitchFamily="2" charset="-78"/>
              </a:rPr>
              <a:t>djust </a:t>
            </a:r>
            <a:r>
              <a:rPr lang="fa-IR" sz="4400" i="0" u="none" strike="noStrike" baseline="0">
                <a:solidFill>
                  <a:schemeClr val="tx1"/>
                </a:solidFill>
                <a:latin typeface="ArialMT"/>
                <a:cs typeface="B Yagut" panose="00000400000000000000" pitchFamily="2" charset="-78"/>
              </a:rPr>
              <a:t>اجرا ( به اشتراک گذاشتن</a:t>
            </a:r>
            <a:r>
              <a:rPr lang="fa-IR" sz="4400">
                <a:solidFill>
                  <a:schemeClr val="tx1"/>
                </a:solidFill>
                <a:latin typeface="ArialMT"/>
                <a:cs typeface="B Yagut" panose="00000400000000000000" pitchFamily="2" charset="-78"/>
              </a:rPr>
              <a:t> </a:t>
            </a:r>
            <a:r>
              <a:rPr lang="fa-IR" sz="4400" i="0" u="none" strike="noStrike" baseline="0">
                <a:solidFill>
                  <a:schemeClr val="tx1"/>
                </a:solidFill>
                <a:latin typeface="ArialMT"/>
                <a:cs typeface="B Yagut" panose="00000400000000000000" pitchFamily="2" charset="-78"/>
              </a:rPr>
              <a:t>نتایج برای کمک به برنامه ریزی مجدد) </a:t>
            </a:r>
            <a:endParaRPr lang="fa-IR" sz="5400">
              <a:solidFill>
                <a:schemeClr val="tx1"/>
              </a:solidFill>
              <a:cs typeface="B Yagut" panose="00000400000000000000" pitchFamily="2" charset="-78"/>
            </a:endParaRPr>
          </a:p>
        </p:txBody>
      </p:sp>
    </p:spTree>
    <p:extLst>
      <p:ext uri="{BB962C8B-B14F-4D97-AF65-F5344CB8AC3E}">
        <p14:creationId xmlns:p14="http://schemas.microsoft.com/office/powerpoint/2010/main" val="289715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08523739"/>
              </p:ext>
            </p:extLst>
          </p:nvPr>
        </p:nvGraphicFramePr>
        <p:xfrm>
          <a:off x="1748028" y="5558450"/>
          <a:ext cx="20574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409164372"/>
              </p:ext>
            </p:extLst>
          </p:nvPr>
        </p:nvGraphicFramePr>
        <p:xfrm>
          <a:off x="3636264" y="4868499"/>
          <a:ext cx="2819400" cy="2362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2034606813"/>
              </p:ext>
            </p:extLst>
          </p:nvPr>
        </p:nvGraphicFramePr>
        <p:xfrm>
          <a:off x="5795010" y="3747516"/>
          <a:ext cx="3657600" cy="30754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 name="Diagram 4"/>
          <p:cNvGraphicFramePr/>
          <p:nvPr>
            <p:extLst>
              <p:ext uri="{D42A27DB-BD31-4B8C-83A1-F6EECF244321}">
                <p14:modId xmlns:p14="http://schemas.microsoft.com/office/powerpoint/2010/main" val="3951129660"/>
              </p:ext>
            </p:extLst>
          </p:nvPr>
        </p:nvGraphicFramePr>
        <p:xfrm>
          <a:off x="8445246" y="2362200"/>
          <a:ext cx="4419600" cy="374751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7" name="Straight Arrow Connector 6"/>
          <p:cNvCxnSpPr/>
          <p:nvPr/>
        </p:nvCxnSpPr>
        <p:spPr>
          <a:xfrm flipV="1">
            <a:off x="2705100" y="6108192"/>
            <a:ext cx="9401556" cy="1740408"/>
          </a:xfrm>
          <a:prstGeom prst="straightConnector1">
            <a:avLst/>
          </a:prstGeom>
          <a:ln w="107950" cap="rnd">
            <a:solidFill>
              <a:srgbClr val="CD737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20985141">
            <a:off x="6957441" y="7126224"/>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rgbClr val="C00000"/>
                </a:solidFill>
              </a:rPr>
              <a:t>بهبود</a:t>
            </a:r>
            <a:endParaRPr lang="en-US" sz="3200" b="1" dirty="0">
              <a:solidFill>
                <a:srgbClr val="C00000"/>
              </a:solidFill>
            </a:endParaRPr>
          </a:p>
        </p:txBody>
      </p:sp>
      <p:sp>
        <p:nvSpPr>
          <p:cNvPr id="11" name="Title 4"/>
          <p:cNvSpPr txBox="1">
            <a:spLocks/>
          </p:cNvSpPr>
          <p:nvPr/>
        </p:nvSpPr>
        <p:spPr>
          <a:xfrm>
            <a:off x="1752600" y="838200"/>
            <a:ext cx="13213080" cy="840230"/>
          </a:xfrm>
          <a:prstGeom prst="rect">
            <a:avLst/>
          </a:prstGeom>
          <a:noFill/>
        </p:spPr>
        <p:txBody>
          <a:bodyPr wrap="square" rtlCol="0">
            <a:spAutoFit/>
          </a:bodyPr>
          <a:lstStyle>
            <a:lvl1pPr algn="l" defTabSz="1165860" rtl="0" eaLnBrk="1" latinLnBrk="0" hangingPunct="1">
              <a:lnSpc>
                <a:spcPct val="90000"/>
              </a:lnSpc>
              <a:spcBef>
                <a:spcPct val="0"/>
              </a:spcBef>
              <a:buNone/>
              <a:defRPr sz="5610" kern="1200">
                <a:solidFill>
                  <a:schemeClr val="tx1"/>
                </a:solidFill>
                <a:latin typeface="+mj-lt"/>
                <a:ea typeface="+mj-ea"/>
                <a:cs typeface="+mj-cs"/>
              </a:defRPr>
            </a:lvl1pPr>
          </a:lstStyle>
          <a:p>
            <a:pPr algn="ctr" rtl="1"/>
            <a:r>
              <a:rPr lang="en-US" sz="5400" b="1" dirty="0">
                <a:solidFill>
                  <a:srgbClr val="4F81BD"/>
                </a:solidFill>
                <a:cs typeface="B Zar" panose="00000400000000000000" pitchFamily="2" charset="-78"/>
              </a:rPr>
              <a:t>PDSA</a:t>
            </a:r>
            <a:r>
              <a:rPr lang="fa-IR" sz="5400" b="1" dirty="0">
                <a:solidFill>
                  <a:srgbClr val="4F81BD"/>
                </a:solidFill>
                <a:cs typeface="B Zar" panose="00000400000000000000" pitchFamily="2" charset="-78"/>
              </a:rPr>
              <a:t> چیست؟</a:t>
            </a:r>
            <a:endParaRPr lang="en-US" sz="5400" b="1" dirty="0">
              <a:solidFill>
                <a:srgbClr val="4F81BD"/>
              </a:solidFill>
              <a:cs typeface="B Zar" panose="00000400000000000000" pitchFamily="2" charset="-78"/>
            </a:endParaRPr>
          </a:p>
        </p:txBody>
      </p:sp>
    </p:spTree>
    <p:extLst>
      <p:ext uri="{BB962C8B-B14F-4D97-AF65-F5344CB8AC3E}">
        <p14:creationId xmlns:p14="http://schemas.microsoft.com/office/powerpoint/2010/main" val="169477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968B5D0-29C1-8914-0092-AC634A146B9E}"/>
              </a:ext>
            </a:extLst>
          </p:cNvPr>
          <p:cNvPicPr>
            <a:picLocks noGrp="1" noChangeAspect="1"/>
          </p:cNvPicPr>
          <p:nvPr/>
        </p:nvPicPr>
        <p:blipFill>
          <a:blip r:embed="rId2"/>
          <a:stretch>
            <a:fillRect/>
          </a:stretch>
        </p:blipFill>
        <p:spPr>
          <a:xfrm>
            <a:off x="1371600" y="762000"/>
            <a:ext cx="12801600" cy="8534400"/>
          </a:xfrm>
          <a:prstGeom prst="rect">
            <a:avLst/>
          </a:prstGeom>
        </p:spPr>
      </p:pic>
    </p:spTree>
    <p:extLst>
      <p:ext uri="{BB962C8B-B14F-4D97-AF65-F5344CB8AC3E}">
        <p14:creationId xmlns:p14="http://schemas.microsoft.com/office/powerpoint/2010/main" val="90150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91493" y="8730246"/>
            <a:ext cx="386644" cy="568938"/>
          </a:xfrm>
          <a:prstGeom prst="rect">
            <a:avLst/>
          </a:prstGeom>
          <a:noFill/>
        </p:spPr>
        <p:txBody>
          <a:bodyPr wrap="none" rtlCol="0">
            <a:spAutoFit/>
          </a:bodyPr>
          <a:lstStyle/>
          <a:p>
            <a:r>
              <a:rPr lang="en-US" sz="3097" dirty="0"/>
              <a:t>1</a:t>
            </a:r>
          </a:p>
        </p:txBody>
      </p:sp>
      <p:pic>
        <p:nvPicPr>
          <p:cNvPr id="3" name="Picture 2"/>
          <p:cNvPicPr>
            <a:picLocks noChangeAspect="1"/>
          </p:cNvPicPr>
          <p:nvPr/>
        </p:nvPicPr>
        <p:blipFill>
          <a:blip r:embed="rId2"/>
          <a:stretch>
            <a:fillRect/>
          </a:stretch>
        </p:blipFill>
        <p:spPr>
          <a:xfrm>
            <a:off x="1295400" y="838199"/>
            <a:ext cx="13182600" cy="8509623"/>
          </a:xfrm>
          <a:prstGeom prst="rect">
            <a:avLst/>
          </a:prstGeom>
        </p:spPr>
      </p:pic>
    </p:spTree>
    <p:extLst>
      <p:ext uri="{BB962C8B-B14F-4D97-AF65-F5344CB8AC3E}">
        <p14:creationId xmlns:p14="http://schemas.microsoft.com/office/powerpoint/2010/main" val="51062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7B1F-8C22-C84D-EB0B-12BB4C141742}"/>
              </a:ext>
            </a:extLst>
          </p:cNvPr>
          <p:cNvSpPr>
            <a:spLocks noGrp="1"/>
          </p:cNvSpPr>
          <p:nvPr>
            <p:ph type="title"/>
          </p:nvPr>
        </p:nvSpPr>
        <p:spPr>
          <a:xfrm>
            <a:off x="2514600" y="990600"/>
            <a:ext cx="11993881" cy="685800"/>
          </a:xfrm>
        </p:spPr>
        <p:txBody>
          <a:bodyPr>
            <a:noAutofit/>
          </a:bodyPr>
          <a:lstStyle/>
          <a:p>
            <a:pPr algn="ctr" rtl="1"/>
            <a:r>
              <a:rPr lang="fa-IR" sz="5400" b="1" i="0" u="none" strike="noStrike" baseline="0">
                <a:solidFill>
                  <a:srgbClr val="4F81BD"/>
                </a:solidFill>
                <a:latin typeface="BTitrBold"/>
                <a:cs typeface="B Zar" panose="00000400000000000000" pitchFamily="2" charset="-78"/>
              </a:rPr>
              <a:t>گام های 10 گانه </a:t>
            </a:r>
            <a:r>
              <a:rPr lang="en-US" sz="5400" b="1" i="0" u="none" strike="noStrike" baseline="0">
                <a:solidFill>
                  <a:srgbClr val="4F81BD"/>
                </a:solidFill>
                <a:latin typeface="BTitrBold"/>
                <a:cs typeface="B Zar" panose="00000400000000000000" pitchFamily="2" charset="-78"/>
              </a:rPr>
              <a:t>QI</a:t>
            </a:r>
            <a:endParaRPr lang="fa-IR" sz="5400">
              <a:solidFill>
                <a:srgbClr val="4F81BD"/>
              </a:solidFill>
              <a:cs typeface="B Zar" panose="00000400000000000000" pitchFamily="2" charset="-78"/>
            </a:endParaRPr>
          </a:p>
        </p:txBody>
      </p:sp>
      <p:sp>
        <p:nvSpPr>
          <p:cNvPr id="3" name="Content Placeholder 2">
            <a:extLst>
              <a:ext uri="{FF2B5EF4-FFF2-40B4-BE49-F238E27FC236}">
                <a16:creationId xmlns:a16="http://schemas.microsoft.com/office/drawing/2014/main" id="{B50DB183-ACAD-7A03-B906-B804FCB5491B}"/>
              </a:ext>
            </a:extLst>
          </p:cNvPr>
          <p:cNvSpPr>
            <a:spLocks noGrp="1"/>
          </p:cNvSpPr>
          <p:nvPr>
            <p:ph idx="1"/>
          </p:nvPr>
        </p:nvSpPr>
        <p:spPr>
          <a:xfrm>
            <a:off x="1219200" y="1981200"/>
            <a:ext cx="13289281" cy="7086600"/>
          </a:xfrm>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just" rtl="1">
              <a:lnSpc>
                <a:spcPct val="150000"/>
              </a:lnSpc>
            </a:pPr>
            <a:r>
              <a:rPr lang="fa-IR" sz="3200" b="0" i="0" u="none" strike="noStrike" baseline="0">
                <a:solidFill>
                  <a:srgbClr val="000000"/>
                </a:solidFill>
                <a:latin typeface="ArialMT"/>
                <a:cs typeface="B Yagut" panose="00000400000000000000" pitchFamily="2" charset="-78"/>
              </a:rPr>
              <a:t>گام های </a:t>
            </a:r>
            <a:r>
              <a:rPr lang="fa-IR" sz="3200" b="0" i="0" u="none" strike="noStrike" baseline="0">
                <a:solidFill>
                  <a:srgbClr val="FF0000"/>
                </a:solidFill>
                <a:latin typeface="ArialMT"/>
                <a:cs typeface="B Yagut" panose="00000400000000000000" pitchFamily="2" charset="-78"/>
              </a:rPr>
              <a:t>1 تا 3 </a:t>
            </a:r>
            <a:r>
              <a:rPr lang="fa-IR" sz="3200" b="0" i="0" u="none" strike="noStrike" baseline="0">
                <a:solidFill>
                  <a:srgbClr val="000000"/>
                </a:solidFill>
                <a:latin typeface="ArialMT"/>
                <a:cs typeface="B Yagut" panose="00000400000000000000" pitchFamily="2" charset="-78"/>
              </a:rPr>
              <a:t>برای درک و شناسایی مشکل (</a:t>
            </a:r>
            <a:r>
              <a:rPr lang="fa-IR" sz="3200" b="1" i="0" u="none" strike="noStrike" baseline="0">
                <a:solidFill>
                  <a:srgbClr val="FF0000"/>
                </a:solidFill>
                <a:latin typeface="ArialMT"/>
                <a:cs typeface="B Yagut" panose="00000400000000000000" pitchFamily="2" charset="-78"/>
              </a:rPr>
              <a:t>ارزیابی</a:t>
            </a:r>
            <a:r>
              <a:rPr lang="fa-IR" sz="3200" b="0" i="0" u="none" strike="noStrike" baseline="0">
                <a:solidFill>
                  <a:srgbClr val="000000"/>
                </a:solidFill>
                <a:latin typeface="ArialMT"/>
                <a:cs typeface="B Yagut" panose="00000400000000000000" pitchFamily="2" charset="-78"/>
              </a:rPr>
              <a:t>)</a:t>
            </a:r>
          </a:p>
          <a:p>
            <a:pPr algn="just" rtl="1">
              <a:lnSpc>
                <a:spcPct val="150000"/>
              </a:lnSpc>
            </a:pPr>
            <a:r>
              <a:rPr lang="fa-IR" sz="3200">
                <a:solidFill>
                  <a:srgbClr val="000000"/>
                </a:solidFill>
                <a:latin typeface="ArialMT"/>
                <a:cs typeface="B Yagut" panose="00000400000000000000" pitchFamily="2" charset="-78"/>
              </a:rPr>
              <a:t>گام های </a:t>
            </a:r>
            <a:r>
              <a:rPr lang="fa-IR" sz="3200">
                <a:solidFill>
                  <a:srgbClr val="FF0000"/>
                </a:solidFill>
                <a:latin typeface="ArialMT"/>
                <a:cs typeface="B Yagut" panose="00000400000000000000" pitchFamily="2" charset="-78"/>
              </a:rPr>
              <a:t>4 تا 6 </a:t>
            </a:r>
            <a:r>
              <a:rPr lang="fa-IR" sz="3200">
                <a:solidFill>
                  <a:srgbClr val="000000"/>
                </a:solidFill>
                <a:latin typeface="ArialMT"/>
                <a:cs typeface="B Yagut" panose="00000400000000000000" pitchFamily="2" charset="-78"/>
              </a:rPr>
              <a:t>انتخاب یک مداخله اولویت دار و </a:t>
            </a:r>
            <a:r>
              <a:rPr lang="fa-IR" sz="3200" b="0" i="0" u="none" strike="noStrike" baseline="0">
                <a:solidFill>
                  <a:srgbClr val="000000"/>
                </a:solidFill>
                <a:latin typeface="ArialMT"/>
                <a:cs typeface="B Yagut" panose="00000400000000000000" pitchFamily="2" charset="-78"/>
              </a:rPr>
              <a:t>انتخاب شاخص ( </a:t>
            </a:r>
            <a:r>
              <a:rPr lang="fa-IR" sz="3200" b="1" i="0" u="none" strike="noStrike" baseline="0">
                <a:solidFill>
                  <a:srgbClr val="FF0000"/>
                </a:solidFill>
                <a:latin typeface="ArialMT"/>
                <a:cs typeface="B Yagut" panose="00000400000000000000" pitchFamily="2" charset="-78"/>
              </a:rPr>
              <a:t>تصمیم گیری</a:t>
            </a:r>
            <a:r>
              <a:rPr lang="fa-IR" sz="3200" b="0" i="0" u="none" strike="noStrike" baseline="0">
                <a:solidFill>
                  <a:srgbClr val="000000"/>
                </a:solidFill>
                <a:latin typeface="ArialMT"/>
                <a:cs typeface="B Yagut" panose="00000400000000000000" pitchFamily="2" charset="-78"/>
              </a:rPr>
              <a:t>)</a:t>
            </a:r>
          </a:p>
          <a:p>
            <a:pPr algn="just" rtl="1">
              <a:lnSpc>
                <a:spcPct val="150000"/>
              </a:lnSpc>
            </a:pPr>
            <a:r>
              <a:rPr lang="fa-IR" sz="3200" b="0" i="0" u="none" strike="noStrike" baseline="0">
                <a:solidFill>
                  <a:srgbClr val="000000"/>
                </a:solidFill>
                <a:latin typeface="ArialMT"/>
                <a:cs typeface="B Yagut" panose="00000400000000000000" pitchFamily="2" charset="-78"/>
              </a:rPr>
              <a:t>گام های</a:t>
            </a:r>
            <a:r>
              <a:rPr lang="fa-IR" sz="3200" b="0" i="0" u="none" strike="noStrike" baseline="0">
                <a:solidFill>
                  <a:srgbClr val="FF0000"/>
                </a:solidFill>
                <a:latin typeface="ArialMT"/>
                <a:cs typeface="B Yagut" panose="00000400000000000000" pitchFamily="2" charset="-78"/>
              </a:rPr>
              <a:t> 7 تا 9 </a:t>
            </a:r>
            <a:r>
              <a:rPr lang="fa-IR" sz="3200" b="0" i="0" u="none" strike="noStrike" baseline="0">
                <a:solidFill>
                  <a:srgbClr val="000000"/>
                </a:solidFill>
                <a:latin typeface="ArialMT"/>
                <a:cs typeface="B Yagut" panose="00000400000000000000" pitchFamily="2" charset="-78"/>
              </a:rPr>
              <a:t>کمک به گروه جهت شرح هدف، جلب مشارکت همکاران و اجرای تغییر (</a:t>
            </a:r>
            <a:r>
              <a:rPr lang="fa-IR" sz="3200" b="1" i="0" u="none" strike="noStrike" baseline="0">
                <a:solidFill>
                  <a:srgbClr val="FF0000"/>
                </a:solidFill>
                <a:latin typeface="ArialMT"/>
                <a:cs typeface="B Yagut" panose="00000400000000000000" pitchFamily="2" charset="-78"/>
              </a:rPr>
              <a:t>اقدام</a:t>
            </a:r>
            <a:r>
              <a:rPr lang="fa-IR" sz="3200" b="0" i="0" u="none" strike="noStrike" baseline="0">
                <a:solidFill>
                  <a:srgbClr val="000000"/>
                </a:solidFill>
                <a:latin typeface="ArialMT"/>
                <a:cs typeface="B Yagut" panose="00000400000000000000" pitchFamily="2" charset="-78"/>
              </a:rPr>
              <a:t>)</a:t>
            </a:r>
          </a:p>
          <a:p>
            <a:pPr algn="just" rtl="1">
              <a:lnSpc>
                <a:spcPct val="150000"/>
              </a:lnSpc>
            </a:pPr>
            <a:r>
              <a:rPr lang="fa-IR" sz="3200" b="1" i="0" u="none" strike="noStrike" baseline="0">
                <a:solidFill>
                  <a:srgbClr val="FFFFFF"/>
                </a:solidFill>
                <a:latin typeface="BTitrBold"/>
                <a:cs typeface="B Yagut" panose="00000400000000000000" pitchFamily="2" charset="-78"/>
              </a:rPr>
              <a:t> </a:t>
            </a:r>
            <a:r>
              <a:rPr lang="fa-IR" sz="3200" b="0" i="0" u="none" strike="noStrike" baseline="0">
                <a:solidFill>
                  <a:srgbClr val="000000"/>
                </a:solidFill>
                <a:latin typeface="ArialMT"/>
                <a:cs typeface="B Yagut" panose="00000400000000000000" pitchFamily="2" charset="-78"/>
              </a:rPr>
              <a:t>گام </a:t>
            </a:r>
            <a:r>
              <a:rPr lang="fa-IR" sz="3200" b="0" i="0" u="none" strike="noStrike" baseline="0">
                <a:solidFill>
                  <a:srgbClr val="FF0000"/>
                </a:solidFill>
                <a:latin typeface="ArialMT"/>
                <a:cs typeface="B Yagut" panose="00000400000000000000" pitchFamily="2" charset="-78"/>
              </a:rPr>
              <a:t>10</a:t>
            </a:r>
            <a:r>
              <a:rPr lang="fa-IR" sz="3200" b="0" i="0" u="none" strike="noStrike" baseline="0">
                <a:solidFill>
                  <a:srgbClr val="000000"/>
                </a:solidFill>
                <a:latin typeface="ArialMT"/>
                <a:cs typeface="B Yagut" panose="00000400000000000000" pitchFamily="2" charset="-78"/>
              </a:rPr>
              <a:t> بر ارزیابی تاکید دارد و چرخه را با به اشتراک گذاشتن دانش تکمیل می کند (</a:t>
            </a:r>
            <a:r>
              <a:rPr lang="fa-IR" sz="3200" b="1" i="0" u="none" strike="noStrike" baseline="0">
                <a:solidFill>
                  <a:srgbClr val="FF0000"/>
                </a:solidFill>
                <a:latin typeface="ArialMT"/>
                <a:cs typeface="B Yagut" panose="00000400000000000000" pitchFamily="2" charset="-78"/>
              </a:rPr>
              <a:t>نتایج</a:t>
            </a:r>
            <a:r>
              <a:rPr lang="fa-IR" sz="3200" b="0" i="0" u="none" strike="noStrike" baseline="0">
                <a:solidFill>
                  <a:srgbClr val="000000"/>
                </a:solidFill>
                <a:latin typeface="ArialMT"/>
                <a:cs typeface="B Yagut" panose="00000400000000000000" pitchFamily="2" charset="-78"/>
              </a:rPr>
              <a:t>).</a:t>
            </a:r>
          </a:p>
          <a:p>
            <a:pPr algn="just" rtl="1">
              <a:lnSpc>
                <a:spcPct val="150000"/>
              </a:lnSpc>
            </a:pPr>
            <a:r>
              <a:rPr lang="fa-IR" sz="3200" b="0" i="0" u="none" strike="noStrike" baseline="0">
                <a:solidFill>
                  <a:srgbClr val="000000"/>
                </a:solidFill>
                <a:latin typeface="ArialMT"/>
                <a:cs typeface="B Yagut" panose="00000400000000000000" pitchFamily="2" charset="-78"/>
              </a:rPr>
              <a:t>هر گام دارای ابزاری است که به ما کمک می کند تا آن گام را تکمیل کنیم و برای ثبت و نوشتن هر گام از کتاب کار استفاده می کنیم.</a:t>
            </a:r>
          </a:p>
          <a:p>
            <a:pPr algn="just" rtl="1">
              <a:lnSpc>
                <a:spcPct val="150000"/>
              </a:lnSpc>
            </a:pPr>
            <a:r>
              <a:rPr lang="fa-IR" sz="3200" b="0" i="0" u="none" strike="noStrike" baseline="0">
                <a:solidFill>
                  <a:srgbClr val="000000"/>
                </a:solidFill>
                <a:latin typeface="ArialMT"/>
                <a:cs typeface="B Yagut" panose="00000400000000000000" pitchFamily="2" charset="-78"/>
              </a:rPr>
              <a:t>هر واحد ارایه خدمت (بیمارستان، مرکزبهداشت،مرکز خدمات جامع سلامت، خانه های بهداشت و ...) مشکلات موجود در واحد خود را مشخص کند.</a:t>
            </a:r>
            <a:endParaRPr lang="fa-IR" sz="3200">
              <a:cs typeface="B Yagut" panose="00000400000000000000" pitchFamily="2" charset="-78"/>
            </a:endParaRPr>
          </a:p>
        </p:txBody>
      </p:sp>
    </p:spTree>
    <p:extLst>
      <p:ext uri="{BB962C8B-B14F-4D97-AF65-F5344CB8AC3E}">
        <p14:creationId xmlns:p14="http://schemas.microsoft.com/office/powerpoint/2010/main" val="40741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14046</TotalTime>
  <Words>2987</Words>
  <Application>Microsoft Office PowerPoint</Application>
  <PresentationFormat>Custom</PresentationFormat>
  <Paragraphs>352</Paragraphs>
  <Slides>46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AP Yekan</vt:lpstr>
      <vt:lpstr>Arial</vt:lpstr>
      <vt:lpstr>Arial-BoldMT</vt:lpstr>
      <vt:lpstr>ArialMT</vt:lpstr>
      <vt:lpstr>B Nazanin</vt:lpstr>
      <vt:lpstr>B Titr</vt:lpstr>
      <vt:lpstr>B Yagut</vt:lpstr>
      <vt:lpstr>B Zar</vt:lpstr>
      <vt:lpstr>BTitrBold</vt:lpstr>
      <vt:lpstr>Calibri</vt:lpstr>
      <vt:lpstr>Garamond</vt:lpstr>
      <vt:lpstr>Times New Roman</vt:lpstr>
      <vt:lpstr>Wingdings</vt:lpstr>
      <vt:lpstr>Wingdings3</vt:lpstr>
      <vt:lpstr>Organic</vt:lpstr>
      <vt:lpstr>    گام های ده گانه مبتنی بر شواهد برای بهبود کیفیت Evidence- based Practice for Improvements in Quality (EPIQ)</vt:lpstr>
      <vt:lpstr>بهبود کیفیت چیست ؟ </vt:lpstr>
      <vt:lpstr>PowerPoint Presentation</vt:lpstr>
      <vt:lpstr>تفاوت بهبود کیفیت با تضمین کیفیت</vt:lpstr>
      <vt:lpstr>اهداف کارگاه، کار کردن روی PDSA  است . </vt:lpstr>
      <vt:lpstr>PowerPoint Presentation</vt:lpstr>
      <vt:lpstr>PowerPoint Presentation</vt:lpstr>
      <vt:lpstr>PowerPoint Presentation</vt:lpstr>
      <vt:lpstr>گام های 10 گانه QI</vt:lpstr>
      <vt:lpstr>در ابتدا لیستی از چند مشکل موجود ( 3 تا 5مشکل) تهیه کنید.</vt:lpstr>
      <vt:lpstr>PowerPoint Presentation</vt:lpstr>
      <vt:lpstr>گام 1- مشکل را شناسایی کنید</vt:lpstr>
      <vt:lpstr>نمونه مشکلات مطرح شده </vt:lpstr>
      <vt:lpstr>PowerPoint Presentation</vt:lpstr>
      <vt:lpstr>گام 2- گروه خود را انتخاب کنید</vt:lpstr>
      <vt:lpstr>PowerPoint Presentation</vt:lpstr>
      <vt:lpstr>PowerPoint Presentation</vt:lpstr>
      <vt:lpstr>گام 3- تعیین علل از طریق بارش افکار</vt:lpstr>
      <vt:lpstr>PowerPoint Presentation</vt:lpstr>
      <vt:lpstr>PowerPoint Presentation</vt:lpstr>
      <vt:lpstr>PowerPoint Presentation</vt:lpstr>
      <vt:lpstr>PowerPoint Presentation</vt:lpstr>
      <vt:lpstr>مرحله 4- اولویت را انتخاب کنید</vt:lpstr>
      <vt:lpstr>PowerPoint Presentation</vt:lpstr>
      <vt:lpstr> </vt:lpstr>
      <vt:lpstr>PowerPoint Presentation</vt:lpstr>
      <vt:lpstr>PowerPoint Presentation</vt:lpstr>
      <vt:lpstr>PowerPoint Presentation</vt:lpstr>
      <vt:lpstr>PowerPoint Presentation</vt:lpstr>
      <vt:lpstr>مرحله 6- شاخص ها را تعیین کنید</vt:lpstr>
      <vt:lpstr>PowerPoint Presentation</vt:lpstr>
      <vt:lpstr>مطمئن شوید که شاخصها، SMART هستند: </vt:lpstr>
      <vt:lpstr>گام 7- هدف خود را توضیح دهید</vt:lpstr>
      <vt:lpstr>PowerPoint Presentation</vt:lpstr>
      <vt:lpstr>PowerPoint Presentation</vt:lpstr>
      <vt:lpstr>ارایه # 2: تصمیم دارید چه کاری انجام دهید (مراحل 4 تا 7)</vt:lpstr>
      <vt:lpstr>مرحله 8 - مشارکت همکاران</vt:lpstr>
      <vt:lpstr>PowerPoint Presentation</vt:lpstr>
      <vt:lpstr>PowerPoint Presentation</vt:lpstr>
      <vt:lpstr>گام 9- تغییر را اجرا کنید</vt:lpstr>
      <vt:lpstr>PowerPoint Presentation</vt:lpstr>
      <vt:lpstr>مرحله 10- دانش را به اشتراک بگذارید</vt:lpstr>
      <vt:lpstr>PowerPoint Presentation</vt:lpstr>
      <vt:lpstr>ارایه # 3: اجرا و برقراری ارتباط (مراحل 8 تا 10)</vt:lpstr>
      <vt:lpstr>روش کار برای آینده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Niermeyer, Susan</dc:creator>
  <cp:lastModifiedBy>آزاده محمدی</cp:lastModifiedBy>
  <cp:revision>620</cp:revision>
  <cp:lastPrinted>2017-08-22T20:42:51Z</cp:lastPrinted>
  <dcterms:created xsi:type="dcterms:W3CDTF">2014-07-28T04:43:55Z</dcterms:created>
  <dcterms:modified xsi:type="dcterms:W3CDTF">2025-06-08T03:17:51Z</dcterms:modified>
</cp:coreProperties>
</file>